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3" r:id="rId3"/>
    <p:sldId id="274" r:id="rId4"/>
    <p:sldId id="275" r:id="rId5"/>
    <p:sldId id="276" r:id="rId6"/>
    <p:sldId id="277" r:id="rId7"/>
    <p:sldId id="278" r:id="rId8"/>
    <p:sldId id="272" r:id="rId9"/>
    <p:sldId id="273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F8D98-B3A3-465A-9168-087DBF7EE18E}" v="60" dt="2022-07-21T14:32:57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84762"/>
  </p:normalViewPr>
  <p:slideViewPr>
    <p:cSldViewPr snapToGrid="0" snapToObjects="1">
      <p:cViewPr varScale="1">
        <p:scale>
          <a:sx n="89" d="100"/>
          <a:sy n="89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eridan" userId="251dae4d-defd-4a25-97bc-d17e7e16fcdc" providerId="ADAL" clId="{8B9EDB2E-BCBB-40DA-A2C2-FE1A886A9DE9}"/>
    <pc:docChg chg="custSel delSld modSld">
      <pc:chgData name="Shannon Sheridan" userId="251dae4d-defd-4a25-97bc-d17e7e16fcdc" providerId="ADAL" clId="{8B9EDB2E-BCBB-40DA-A2C2-FE1A886A9DE9}" dt="2022-05-10T16:12:57.606" v="168" actId="20577"/>
      <pc:docMkLst>
        <pc:docMk/>
      </pc:docMkLst>
      <pc:sldChg chg="modSp mod">
        <pc:chgData name="Shannon Sheridan" userId="251dae4d-defd-4a25-97bc-d17e7e16fcdc" providerId="ADAL" clId="{8B9EDB2E-BCBB-40DA-A2C2-FE1A886A9DE9}" dt="2022-05-10T16:08:53.396" v="24" actId="20577"/>
        <pc:sldMkLst>
          <pc:docMk/>
          <pc:sldMk cId="1152154647" sldId="260"/>
        </pc:sldMkLst>
        <pc:spChg chg="mod">
          <ac:chgData name="Shannon Sheridan" userId="251dae4d-defd-4a25-97bc-d17e7e16fcdc" providerId="ADAL" clId="{8B9EDB2E-BCBB-40DA-A2C2-FE1A886A9DE9}" dt="2022-05-10T16:08:53.396" v="24" actId="20577"/>
          <ac:spMkLst>
            <pc:docMk/>
            <pc:sldMk cId="1152154647" sldId="260"/>
            <ac:spMk id="2" creationId="{8BDFD0D9-1CAC-4FBD-8120-CBD5A07EB995}"/>
          </ac:spMkLst>
        </pc:spChg>
      </pc:sldChg>
      <pc:sldChg chg="modSp mod">
        <pc:chgData name="Shannon Sheridan" userId="251dae4d-defd-4a25-97bc-d17e7e16fcdc" providerId="ADAL" clId="{8B9EDB2E-BCBB-40DA-A2C2-FE1A886A9DE9}" dt="2022-05-10T16:09:43.148" v="68" actId="20577"/>
        <pc:sldMkLst>
          <pc:docMk/>
          <pc:sldMk cId="3300410602" sldId="263"/>
        </pc:sldMkLst>
        <pc:spChg chg="mod">
          <ac:chgData name="Shannon Sheridan" userId="251dae4d-defd-4a25-97bc-d17e7e16fcdc" providerId="ADAL" clId="{8B9EDB2E-BCBB-40DA-A2C2-FE1A886A9DE9}" dt="2022-05-10T16:09:06.584" v="41" actId="20577"/>
          <ac:spMkLst>
            <pc:docMk/>
            <pc:sldMk cId="3300410602" sldId="263"/>
            <ac:spMk id="3" creationId="{6D50AF6E-CF6A-429E-A4B2-32D2D767B73B}"/>
          </ac:spMkLst>
        </pc:spChg>
        <pc:spChg chg="mod">
          <ac:chgData name="Shannon Sheridan" userId="251dae4d-defd-4a25-97bc-d17e7e16fcdc" providerId="ADAL" clId="{8B9EDB2E-BCBB-40DA-A2C2-FE1A886A9DE9}" dt="2022-05-10T16:09:43.148" v="68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addSp delSp modSp mod">
        <pc:chgData name="Shannon Sheridan" userId="251dae4d-defd-4a25-97bc-d17e7e16fcdc" providerId="ADAL" clId="{8B9EDB2E-BCBB-40DA-A2C2-FE1A886A9DE9}" dt="2022-05-10T16:10:45.226" v="84" actId="1076"/>
        <pc:sldMkLst>
          <pc:docMk/>
          <pc:sldMk cId="1523139673" sldId="269"/>
        </pc:sldMkLst>
        <pc:spChg chg="del">
          <ac:chgData name="Shannon Sheridan" userId="251dae4d-defd-4a25-97bc-d17e7e16fcdc" providerId="ADAL" clId="{8B9EDB2E-BCBB-40DA-A2C2-FE1A886A9DE9}" dt="2022-05-10T16:10:00.174" v="69" actId="478"/>
          <ac:spMkLst>
            <pc:docMk/>
            <pc:sldMk cId="1523139673" sldId="269"/>
            <ac:spMk id="3" creationId="{6D50AF6E-CF6A-429E-A4B2-32D2D767B73B}"/>
          </ac:spMkLst>
        </pc:spChg>
        <pc:spChg chg="del">
          <ac:chgData name="Shannon Sheridan" userId="251dae4d-defd-4a25-97bc-d17e7e16fcdc" providerId="ADAL" clId="{8B9EDB2E-BCBB-40DA-A2C2-FE1A886A9DE9}" dt="2022-05-10T16:10:03.836" v="70" actId="478"/>
          <ac:spMkLst>
            <pc:docMk/>
            <pc:sldMk cId="1523139673" sldId="269"/>
            <ac:spMk id="4" creationId="{2DEBCC4A-09A3-46FA-94B8-812D5A6C188D}"/>
          </ac:spMkLst>
        </pc:spChg>
        <pc:spChg chg="add del mod">
          <ac:chgData name="Shannon Sheridan" userId="251dae4d-defd-4a25-97bc-d17e7e16fcdc" providerId="ADAL" clId="{8B9EDB2E-BCBB-40DA-A2C2-FE1A886A9DE9}" dt="2022-05-10T16:10:22.185" v="78" actId="478"/>
          <ac:spMkLst>
            <pc:docMk/>
            <pc:sldMk cId="1523139673" sldId="269"/>
            <ac:spMk id="6" creationId="{8451207D-6EC2-4B22-827C-CA82EEB9327F}"/>
          </ac:spMkLst>
        </pc:spChg>
        <pc:spChg chg="del">
          <ac:chgData name="Shannon Sheridan" userId="251dae4d-defd-4a25-97bc-d17e7e16fcdc" providerId="ADAL" clId="{8B9EDB2E-BCBB-40DA-A2C2-FE1A886A9DE9}" dt="2022-05-10T16:10:09.245" v="73" actId="478"/>
          <ac:spMkLst>
            <pc:docMk/>
            <pc:sldMk cId="1523139673" sldId="269"/>
            <ac:spMk id="8" creationId="{4F16F4E0-AEDB-6834-598E-B41861D26634}"/>
          </ac:spMkLst>
        </pc:spChg>
        <pc:spChg chg="add del mod">
          <ac:chgData name="Shannon Sheridan" userId="251dae4d-defd-4a25-97bc-d17e7e16fcdc" providerId="ADAL" clId="{8B9EDB2E-BCBB-40DA-A2C2-FE1A886A9DE9}" dt="2022-05-10T16:10:06.999" v="71" actId="478"/>
          <ac:spMkLst>
            <pc:docMk/>
            <pc:sldMk cId="1523139673" sldId="269"/>
            <ac:spMk id="10" creationId="{4D0BAE62-9656-4CB1-81A8-96165B88E6D5}"/>
          </ac:spMkLst>
        </pc:spChg>
        <pc:spChg chg="add mod">
          <ac:chgData name="Shannon Sheridan" userId="251dae4d-defd-4a25-97bc-d17e7e16fcdc" providerId="ADAL" clId="{8B9EDB2E-BCBB-40DA-A2C2-FE1A886A9DE9}" dt="2022-05-10T16:10:45.226" v="84" actId="1076"/>
          <ac:spMkLst>
            <pc:docMk/>
            <pc:sldMk cId="1523139673" sldId="269"/>
            <ac:spMk id="12" creationId="{2810D800-6E4C-49F9-BC71-B9095404FFAE}"/>
          </ac:spMkLst>
        </pc:spChg>
        <pc:picChg chg="del">
          <ac:chgData name="Shannon Sheridan" userId="251dae4d-defd-4a25-97bc-d17e7e16fcdc" providerId="ADAL" clId="{8B9EDB2E-BCBB-40DA-A2C2-FE1A886A9DE9}" dt="2022-05-10T16:10:07.743" v="72" actId="478"/>
          <ac:picMkLst>
            <pc:docMk/>
            <pc:sldMk cId="1523139673" sldId="269"/>
            <ac:picMk id="7" creationId="{5F728A78-1CC6-4D95-BD3F-50F28BB1828A}"/>
          </ac:picMkLst>
        </pc:picChg>
        <pc:picChg chg="add mod">
          <ac:chgData name="Shannon Sheridan" userId="251dae4d-defd-4a25-97bc-d17e7e16fcdc" providerId="ADAL" clId="{8B9EDB2E-BCBB-40DA-A2C2-FE1A886A9DE9}" dt="2022-05-10T16:10:31.586" v="80" actId="14100"/>
          <ac:picMkLst>
            <pc:docMk/>
            <pc:sldMk cId="1523139673" sldId="269"/>
            <ac:picMk id="11" creationId="{6C0C0272-9C16-4683-A05F-5480A7BFDF48}"/>
          </ac:picMkLst>
        </pc:picChg>
      </pc:sldChg>
      <pc:sldChg chg="del">
        <pc:chgData name="Shannon Sheridan" userId="251dae4d-defd-4a25-97bc-d17e7e16fcdc" providerId="ADAL" clId="{8B9EDB2E-BCBB-40DA-A2C2-FE1A886A9DE9}" dt="2022-05-10T16:10:58.435" v="85" actId="47"/>
        <pc:sldMkLst>
          <pc:docMk/>
          <pc:sldMk cId="567165076" sldId="270"/>
        </pc:sldMkLst>
      </pc:sldChg>
      <pc:sldChg chg="addSp delSp modSp mod">
        <pc:chgData name="Shannon Sheridan" userId="251dae4d-defd-4a25-97bc-d17e7e16fcdc" providerId="ADAL" clId="{8B9EDB2E-BCBB-40DA-A2C2-FE1A886A9DE9}" dt="2022-05-10T16:11:46.840" v="109" actId="20577"/>
        <pc:sldMkLst>
          <pc:docMk/>
          <pc:sldMk cId="3945331627" sldId="271"/>
        </pc:sldMkLst>
        <pc:spChg chg="mod">
          <ac:chgData name="Shannon Sheridan" userId="251dae4d-defd-4a25-97bc-d17e7e16fcdc" providerId="ADAL" clId="{8B9EDB2E-BCBB-40DA-A2C2-FE1A886A9DE9}" dt="2022-05-10T16:11:08.865" v="103" actId="20577"/>
          <ac:spMkLst>
            <pc:docMk/>
            <pc:sldMk cId="3945331627" sldId="271"/>
            <ac:spMk id="3" creationId="{6D50AF6E-CF6A-429E-A4B2-32D2D767B73B}"/>
          </ac:spMkLst>
        </pc:spChg>
        <pc:spChg chg="mod">
          <ac:chgData name="Shannon Sheridan" userId="251dae4d-defd-4a25-97bc-d17e7e16fcdc" providerId="ADAL" clId="{8B9EDB2E-BCBB-40DA-A2C2-FE1A886A9DE9}" dt="2022-05-10T16:11:46.840" v="109" actId="20577"/>
          <ac:spMkLst>
            <pc:docMk/>
            <pc:sldMk cId="3945331627" sldId="271"/>
            <ac:spMk id="4" creationId="{2DEBCC4A-09A3-46FA-94B8-812D5A6C188D}"/>
          </ac:spMkLst>
        </pc:spChg>
        <pc:spChg chg="del">
          <ac:chgData name="Shannon Sheridan" userId="251dae4d-defd-4a25-97bc-d17e7e16fcdc" providerId="ADAL" clId="{8B9EDB2E-BCBB-40DA-A2C2-FE1A886A9DE9}" dt="2022-05-10T16:11:03.839" v="88" actId="478"/>
          <ac:spMkLst>
            <pc:docMk/>
            <pc:sldMk cId="3945331627" sldId="271"/>
            <ac:spMk id="14" creationId="{4BF2B906-AD34-4AF7-AF1C-8235CBBDE720}"/>
          </ac:spMkLst>
        </pc:spChg>
        <pc:picChg chg="del">
          <ac:chgData name="Shannon Sheridan" userId="251dae4d-defd-4a25-97bc-d17e7e16fcdc" providerId="ADAL" clId="{8B9EDB2E-BCBB-40DA-A2C2-FE1A886A9DE9}" dt="2022-05-10T16:11:02.847" v="86" actId="478"/>
          <ac:picMkLst>
            <pc:docMk/>
            <pc:sldMk cId="3945331627" sldId="271"/>
            <ac:picMk id="7" creationId="{63B6215E-15D9-45F3-9A98-8E1565FAB551}"/>
          </ac:picMkLst>
        </pc:picChg>
        <pc:picChg chg="add mod">
          <ac:chgData name="Shannon Sheridan" userId="251dae4d-defd-4a25-97bc-d17e7e16fcdc" providerId="ADAL" clId="{8B9EDB2E-BCBB-40DA-A2C2-FE1A886A9DE9}" dt="2022-05-10T16:11:15.171" v="104"/>
          <ac:picMkLst>
            <pc:docMk/>
            <pc:sldMk cId="3945331627" sldId="271"/>
            <ac:picMk id="8" creationId="{33464F60-711C-4C78-A599-0CDA3C713FF8}"/>
          </ac:picMkLst>
        </pc:picChg>
        <pc:picChg chg="del">
          <ac:chgData name="Shannon Sheridan" userId="251dae4d-defd-4a25-97bc-d17e7e16fcdc" providerId="ADAL" clId="{8B9EDB2E-BCBB-40DA-A2C2-FE1A886A9DE9}" dt="2022-05-10T16:11:03.399" v="87" actId="478"/>
          <ac:picMkLst>
            <pc:docMk/>
            <pc:sldMk cId="3945331627" sldId="271"/>
            <ac:picMk id="13" creationId="{62973BB4-6773-4144-A7BD-CBD168E77D88}"/>
          </ac:picMkLst>
        </pc:picChg>
      </pc:sldChg>
      <pc:sldChg chg="modSp mod">
        <pc:chgData name="Shannon Sheridan" userId="251dae4d-defd-4a25-97bc-d17e7e16fcdc" providerId="ADAL" clId="{8B9EDB2E-BCBB-40DA-A2C2-FE1A886A9DE9}" dt="2022-05-10T16:12:57.606" v="168" actId="20577"/>
        <pc:sldMkLst>
          <pc:docMk/>
          <pc:sldMk cId="2261302875" sldId="272"/>
        </pc:sldMkLst>
        <pc:spChg chg="mod">
          <ac:chgData name="Shannon Sheridan" userId="251dae4d-defd-4a25-97bc-d17e7e16fcdc" providerId="ADAL" clId="{8B9EDB2E-BCBB-40DA-A2C2-FE1A886A9DE9}" dt="2022-05-10T16:12:10.179" v="137" actId="20577"/>
          <ac:spMkLst>
            <pc:docMk/>
            <pc:sldMk cId="2261302875" sldId="272"/>
            <ac:spMk id="3" creationId="{6D50AF6E-CF6A-429E-A4B2-32D2D767B73B}"/>
          </ac:spMkLst>
        </pc:spChg>
        <pc:spChg chg="mod">
          <ac:chgData name="Shannon Sheridan" userId="251dae4d-defd-4a25-97bc-d17e7e16fcdc" providerId="ADAL" clId="{8B9EDB2E-BCBB-40DA-A2C2-FE1A886A9DE9}" dt="2022-05-10T16:12:57.606" v="168" actId="20577"/>
          <ac:spMkLst>
            <pc:docMk/>
            <pc:sldMk cId="2261302875" sldId="272"/>
            <ac:spMk id="4" creationId="{2DEBCC4A-09A3-46FA-94B8-812D5A6C188D}"/>
          </ac:spMkLst>
        </pc:spChg>
      </pc:sldChg>
    </pc:docChg>
  </pc:docChgLst>
  <pc:docChgLst>
    <pc:chgData name="Shannon Sheridan" userId="251dae4d-defd-4a25-97bc-d17e7e16fcdc" providerId="ADAL" clId="{800CD413-2C07-4F56-8B9F-2662DBD84F1B}"/>
    <pc:docChg chg="custSel modSld">
      <pc:chgData name="Shannon Sheridan" userId="251dae4d-defd-4a25-97bc-d17e7e16fcdc" providerId="ADAL" clId="{800CD413-2C07-4F56-8B9F-2662DBD84F1B}" dt="2022-06-03T14:25:08.436" v="0" actId="478"/>
      <pc:docMkLst>
        <pc:docMk/>
      </pc:docMkLst>
      <pc:sldChg chg="delSp mod">
        <pc:chgData name="Shannon Sheridan" userId="251dae4d-defd-4a25-97bc-d17e7e16fcdc" providerId="ADAL" clId="{800CD413-2C07-4F56-8B9F-2662DBD84F1B}" dt="2022-06-03T14:25:08.436" v="0" actId="478"/>
        <pc:sldMkLst>
          <pc:docMk/>
          <pc:sldMk cId="3300410602" sldId="263"/>
        </pc:sldMkLst>
        <pc:spChg chg="del">
          <ac:chgData name="Shannon Sheridan" userId="251dae4d-defd-4a25-97bc-d17e7e16fcdc" providerId="ADAL" clId="{800CD413-2C07-4F56-8B9F-2662DBD84F1B}" dt="2022-06-03T14:25:08.436" v="0" actId="478"/>
          <ac:spMkLst>
            <pc:docMk/>
            <pc:sldMk cId="3300410602" sldId="263"/>
            <ac:spMk id="5" creationId="{A2022868-3E1D-4B47-A422-CC7DEC6FFF02}"/>
          </ac:spMkLst>
        </pc:spChg>
      </pc:sldChg>
    </pc:docChg>
  </pc:docChgLst>
  <pc:docChgLst>
    <pc:chgData name="Shannon Sheridan" userId="251dae4d-defd-4a25-97bc-d17e7e16fcdc" providerId="ADAL" clId="{B1FF8D98-B3A3-465A-9168-087DBF7EE18E}"/>
    <pc:docChg chg="undo custSel addSld delSld modSld">
      <pc:chgData name="Shannon Sheridan" userId="251dae4d-defd-4a25-97bc-d17e7e16fcdc" providerId="ADAL" clId="{B1FF8D98-B3A3-465A-9168-087DBF7EE18E}" dt="2022-07-21T14:35:15.721" v="629" actId="20577"/>
      <pc:docMkLst>
        <pc:docMk/>
      </pc:docMkLst>
      <pc:sldChg chg="modSp mod">
        <pc:chgData name="Shannon Sheridan" userId="251dae4d-defd-4a25-97bc-d17e7e16fcdc" providerId="ADAL" clId="{B1FF8D98-B3A3-465A-9168-087DBF7EE18E}" dt="2022-07-21T13:58:12.941" v="30" actId="20577"/>
        <pc:sldMkLst>
          <pc:docMk/>
          <pc:sldMk cId="1152154647" sldId="260"/>
        </pc:sldMkLst>
        <pc:spChg chg="mod">
          <ac:chgData name="Shannon Sheridan" userId="251dae4d-defd-4a25-97bc-d17e7e16fcdc" providerId="ADAL" clId="{B1FF8D98-B3A3-465A-9168-087DBF7EE18E}" dt="2022-07-21T13:58:12.941" v="30" actId="20577"/>
          <ac:spMkLst>
            <pc:docMk/>
            <pc:sldMk cId="1152154647" sldId="260"/>
            <ac:spMk id="2" creationId="{8BDFD0D9-1CAC-4FBD-8120-CBD5A07EB995}"/>
          </ac:spMkLst>
        </pc:spChg>
      </pc:sldChg>
      <pc:sldChg chg="modSp mod">
        <pc:chgData name="Shannon Sheridan" userId="251dae4d-defd-4a25-97bc-d17e7e16fcdc" providerId="ADAL" clId="{B1FF8D98-B3A3-465A-9168-087DBF7EE18E}" dt="2022-07-21T13:58:32.467" v="31" actId="20577"/>
        <pc:sldMkLst>
          <pc:docMk/>
          <pc:sldMk cId="3300410602" sldId="263"/>
        </pc:sldMkLst>
        <pc:spChg chg="mod">
          <ac:chgData name="Shannon Sheridan" userId="251dae4d-defd-4a25-97bc-d17e7e16fcdc" providerId="ADAL" clId="{B1FF8D98-B3A3-465A-9168-087DBF7EE18E}" dt="2022-07-21T13:58:32.467" v="31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del">
        <pc:chgData name="Shannon Sheridan" userId="251dae4d-defd-4a25-97bc-d17e7e16fcdc" providerId="ADAL" clId="{B1FF8D98-B3A3-465A-9168-087DBF7EE18E}" dt="2022-07-21T13:58:55.446" v="33" actId="47"/>
        <pc:sldMkLst>
          <pc:docMk/>
          <pc:sldMk cId="1523139673" sldId="269"/>
        </pc:sldMkLst>
      </pc:sldChg>
      <pc:sldChg chg="del">
        <pc:chgData name="Shannon Sheridan" userId="251dae4d-defd-4a25-97bc-d17e7e16fcdc" providerId="ADAL" clId="{B1FF8D98-B3A3-465A-9168-087DBF7EE18E}" dt="2022-07-21T13:58:54.826" v="32" actId="47"/>
        <pc:sldMkLst>
          <pc:docMk/>
          <pc:sldMk cId="3945331627" sldId="271"/>
        </pc:sldMkLst>
      </pc:sldChg>
      <pc:sldChg chg="addSp delSp modSp mod">
        <pc:chgData name="Shannon Sheridan" userId="251dae4d-defd-4a25-97bc-d17e7e16fcdc" providerId="ADAL" clId="{B1FF8D98-B3A3-465A-9168-087DBF7EE18E}" dt="2022-07-21T13:58:04.532" v="20" actId="1076"/>
        <pc:sldMkLst>
          <pc:docMk/>
          <pc:sldMk cId="2261302875" sldId="272"/>
        </pc:sldMkLst>
        <pc:spChg chg="mod">
          <ac:chgData name="Shannon Sheridan" userId="251dae4d-defd-4a25-97bc-d17e7e16fcdc" providerId="ADAL" clId="{B1FF8D98-B3A3-465A-9168-087DBF7EE18E}" dt="2022-07-21T13:56:39.884" v="13" actId="20577"/>
          <ac:spMkLst>
            <pc:docMk/>
            <pc:sldMk cId="2261302875" sldId="272"/>
            <ac:spMk id="4" creationId="{2DEBCC4A-09A3-46FA-94B8-812D5A6C188D}"/>
          </ac:spMkLst>
        </pc:spChg>
        <pc:picChg chg="del">
          <ac:chgData name="Shannon Sheridan" userId="251dae4d-defd-4a25-97bc-d17e7e16fcdc" providerId="ADAL" clId="{B1FF8D98-B3A3-465A-9168-087DBF7EE18E}" dt="2022-07-21T13:57:45.644" v="14" actId="478"/>
          <ac:picMkLst>
            <pc:docMk/>
            <pc:sldMk cId="2261302875" sldId="272"/>
            <ac:picMk id="6" creationId="{256426F4-F4A3-F704-B50B-03B2E3745CAD}"/>
          </ac:picMkLst>
        </pc:picChg>
        <pc:picChg chg="add mod">
          <ac:chgData name="Shannon Sheridan" userId="251dae4d-defd-4a25-97bc-d17e7e16fcdc" providerId="ADAL" clId="{B1FF8D98-B3A3-465A-9168-087DBF7EE18E}" dt="2022-07-21T13:58:04.532" v="20" actId="1076"/>
          <ac:picMkLst>
            <pc:docMk/>
            <pc:sldMk cId="2261302875" sldId="272"/>
            <ac:picMk id="9" creationId="{A32466A1-449C-48E6-980B-868B9C9938BE}"/>
          </ac:picMkLst>
        </pc:picChg>
      </pc:sldChg>
      <pc:sldChg chg="addSp delSp modSp new mod">
        <pc:chgData name="Shannon Sheridan" userId="251dae4d-defd-4a25-97bc-d17e7e16fcdc" providerId="ADAL" clId="{B1FF8D98-B3A3-465A-9168-087DBF7EE18E}" dt="2022-07-21T14:32:40.881" v="602" actId="14100"/>
        <pc:sldMkLst>
          <pc:docMk/>
          <pc:sldMk cId="1336101700" sldId="274"/>
        </pc:sldMkLst>
        <pc:spChg chg="mod">
          <ac:chgData name="Shannon Sheridan" userId="251dae4d-defd-4a25-97bc-d17e7e16fcdc" providerId="ADAL" clId="{B1FF8D98-B3A3-465A-9168-087DBF7EE18E}" dt="2022-07-21T14:20:07.714" v="480" actId="5793"/>
          <ac:spMkLst>
            <pc:docMk/>
            <pc:sldMk cId="1336101700" sldId="274"/>
            <ac:spMk id="3" creationId="{017F4F78-EBBB-4322-B07C-E5DF2B6A6E9D}"/>
          </ac:spMkLst>
        </pc:spChg>
        <pc:spChg chg="del">
          <ac:chgData name="Shannon Sheridan" userId="251dae4d-defd-4a25-97bc-d17e7e16fcdc" providerId="ADAL" clId="{B1FF8D98-B3A3-465A-9168-087DBF7EE18E}" dt="2022-07-21T14:03:18.603" v="61" actId="478"/>
          <ac:spMkLst>
            <pc:docMk/>
            <pc:sldMk cId="1336101700" sldId="274"/>
            <ac:spMk id="4" creationId="{06ED7ED3-A02C-4E98-9AFA-56015338938C}"/>
          </ac:spMkLst>
        </pc:spChg>
        <pc:spChg chg="add mod">
          <ac:chgData name="Shannon Sheridan" userId="251dae4d-defd-4a25-97bc-d17e7e16fcdc" providerId="ADAL" clId="{B1FF8D98-B3A3-465A-9168-087DBF7EE18E}" dt="2022-07-21T14:32:40.881" v="602" actId="14100"/>
          <ac:spMkLst>
            <pc:docMk/>
            <pc:sldMk cId="1336101700" sldId="274"/>
            <ac:spMk id="6" creationId="{2FE0C5FA-E87E-40B9-82F5-609CD117F1A8}"/>
          </ac:spMkLst>
        </pc:spChg>
        <pc:graphicFrameChg chg="add mod modGraphic">
          <ac:chgData name="Shannon Sheridan" userId="251dae4d-defd-4a25-97bc-d17e7e16fcdc" providerId="ADAL" clId="{B1FF8D98-B3A3-465A-9168-087DBF7EE18E}" dt="2022-07-21T14:29:35.439" v="601"/>
          <ac:graphicFrameMkLst>
            <pc:docMk/>
            <pc:sldMk cId="1336101700" sldId="274"/>
            <ac:graphicFrameMk id="5" creationId="{BF2C654B-B479-4381-8F25-9A55717D70F1}"/>
          </ac:graphicFrameMkLst>
        </pc:graphicFrameChg>
        <pc:picChg chg="add del mod">
          <ac:chgData name="Shannon Sheridan" userId="251dae4d-defd-4a25-97bc-d17e7e16fcdc" providerId="ADAL" clId="{B1FF8D98-B3A3-465A-9168-087DBF7EE18E}" dt="2022-07-21T14:03:14.772" v="58" actId="478"/>
          <ac:picMkLst>
            <pc:docMk/>
            <pc:sldMk cId="1336101700" sldId="274"/>
            <ac:picMk id="1026" creationId="{17B97AB1-3DE1-4732-859A-09B8CF237896}"/>
          </ac:picMkLst>
        </pc:picChg>
        <pc:picChg chg="add del mod">
          <ac:chgData name="Shannon Sheridan" userId="251dae4d-defd-4a25-97bc-d17e7e16fcdc" providerId="ADAL" clId="{B1FF8D98-B3A3-465A-9168-087DBF7EE18E}" dt="2022-07-21T14:03:16.792" v="60" actId="478"/>
          <ac:picMkLst>
            <pc:docMk/>
            <pc:sldMk cId="1336101700" sldId="274"/>
            <ac:picMk id="1028" creationId="{403BF631-D581-498A-A1AB-B0034743202E}"/>
          </ac:picMkLst>
        </pc:picChg>
        <pc:picChg chg="add del mod">
          <ac:chgData name="Shannon Sheridan" userId="251dae4d-defd-4a25-97bc-d17e7e16fcdc" providerId="ADAL" clId="{B1FF8D98-B3A3-465A-9168-087DBF7EE18E}" dt="2022-07-21T14:07:03.032" v="246" actId="478"/>
          <ac:picMkLst>
            <pc:docMk/>
            <pc:sldMk cId="1336101700" sldId="274"/>
            <ac:picMk id="1030" creationId="{23C1D4DE-A159-4141-97C5-A010ACA7D6E5}"/>
          </ac:picMkLst>
        </pc:picChg>
        <pc:picChg chg="add del mod">
          <ac:chgData name="Shannon Sheridan" userId="251dae4d-defd-4a25-97bc-d17e7e16fcdc" providerId="ADAL" clId="{B1FF8D98-B3A3-465A-9168-087DBF7EE18E}" dt="2022-07-21T14:03:15.362" v="59" actId="478"/>
          <ac:picMkLst>
            <pc:docMk/>
            <pc:sldMk cId="1336101700" sldId="274"/>
            <ac:picMk id="1032" creationId="{6D498756-0D2C-4666-8384-CA727B504DF9}"/>
          </ac:picMkLst>
        </pc:picChg>
      </pc:sldChg>
      <pc:sldChg chg="modSp add mod">
        <pc:chgData name="Shannon Sheridan" userId="251dae4d-defd-4a25-97bc-d17e7e16fcdc" providerId="ADAL" clId="{B1FF8D98-B3A3-465A-9168-087DBF7EE18E}" dt="2022-07-21T14:33:07.310" v="615" actId="1076"/>
        <pc:sldMkLst>
          <pc:docMk/>
          <pc:sldMk cId="938870315" sldId="275"/>
        </pc:sldMkLst>
        <pc:spChg chg="mod">
          <ac:chgData name="Shannon Sheridan" userId="251dae4d-defd-4a25-97bc-d17e7e16fcdc" providerId="ADAL" clId="{B1FF8D98-B3A3-465A-9168-087DBF7EE18E}" dt="2022-07-21T14:33:07.310" v="615" actId="1076"/>
          <ac:spMkLst>
            <pc:docMk/>
            <pc:sldMk cId="938870315" sldId="275"/>
            <ac:spMk id="6" creationId="{2FE0C5FA-E87E-40B9-82F5-609CD117F1A8}"/>
          </ac:spMkLst>
        </pc:spChg>
        <pc:graphicFrameChg chg="mod">
          <ac:chgData name="Shannon Sheridan" userId="251dae4d-defd-4a25-97bc-d17e7e16fcdc" providerId="ADAL" clId="{B1FF8D98-B3A3-465A-9168-087DBF7EE18E}" dt="2022-07-21T14:33:03.493" v="614" actId="1076"/>
          <ac:graphicFrameMkLst>
            <pc:docMk/>
            <pc:sldMk cId="938870315" sldId="275"/>
            <ac:graphicFrameMk id="5" creationId="{BF2C654B-B479-4381-8F25-9A55717D70F1}"/>
          </ac:graphicFrameMkLst>
        </pc:graphicFrameChg>
      </pc:sldChg>
      <pc:sldChg chg="addSp modSp add del mod">
        <pc:chgData name="Shannon Sheridan" userId="251dae4d-defd-4a25-97bc-d17e7e16fcdc" providerId="ADAL" clId="{B1FF8D98-B3A3-465A-9168-087DBF7EE18E}" dt="2022-07-21T14:32:51.450" v="603" actId="47"/>
        <pc:sldMkLst>
          <pc:docMk/>
          <pc:sldMk cId="1057061639" sldId="275"/>
        </pc:sldMkLst>
        <pc:spChg chg="add mod">
          <ac:chgData name="Shannon Sheridan" userId="251dae4d-defd-4a25-97bc-d17e7e16fcdc" providerId="ADAL" clId="{B1FF8D98-B3A3-465A-9168-087DBF7EE18E}" dt="2022-07-21T14:22:07.257" v="505" actId="1076"/>
          <ac:spMkLst>
            <pc:docMk/>
            <pc:sldMk cId="1057061639" sldId="275"/>
            <ac:spMk id="6" creationId="{ED133139-5250-45E0-93EF-BFC576256B8D}"/>
          </ac:spMkLst>
        </pc:spChg>
        <pc:graphicFrameChg chg="modGraphic">
          <ac:chgData name="Shannon Sheridan" userId="251dae4d-defd-4a25-97bc-d17e7e16fcdc" providerId="ADAL" clId="{B1FF8D98-B3A3-465A-9168-087DBF7EE18E}" dt="2022-07-21T14:21:12.452" v="493" actId="207"/>
          <ac:graphicFrameMkLst>
            <pc:docMk/>
            <pc:sldMk cId="1057061639" sldId="275"/>
            <ac:graphicFrameMk id="5" creationId="{BF2C654B-B479-4381-8F25-9A55717D70F1}"/>
          </ac:graphicFrameMkLst>
        </pc:graphicFrameChg>
      </pc:sldChg>
      <pc:sldChg chg="addSp modSp add del mod">
        <pc:chgData name="Shannon Sheridan" userId="251dae4d-defd-4a25-97bc-d17e7e16fcdc" providerId="ADAL" clId="{B1FF8D98-B3A3-465A-9168-087DBF7EE18E}" dt="2022-07-21T14:32:52.509" v="604" actId="47"/>
        <pc:sldMkLst>
          <pc:docMk/>
          <pc:sldMk cId="411184930" sldId="276"/>
        </pc:sldMkLst>
        <pc:spChg chg="add mod">
          <ac:chgData name="Shannon Sheridan" userId="251dae4d-defd-4a25-97bc-d17e7e16fcdc" providerId="ADAL" clId="{B1FF8D98-B3A3-465A-9168-087DBF7EE18E}" dt="2022-07-21T14:22:13.405" v="507" actId="1076"/>
          <ac:spMkLst>
            <pc:docMk/>
            <pc:sldMk cId="411184930" sldId="276"/>
            <ac:spMk id="6" creationId="{BCF6454F-FE27-424B-9219-B601454EDB49}"/>
          </ac:spMkLst>
        </pc:spChg>
        <pc:graphicFrameChg chg="modGraphic">
          <ac:chgData name="Shannon Sheridan" userId="251dae4d-defd-4a25-97bc-d17e7e16fcdc" providerId="ADAL" clId="{B1FF8D98-B3A3-465A-9168-087DBF7EE18E}" dt="2022-07-21T14:21:12.266" v="492" actId="207"/>
          <ac:graphicFrameMkLst>
            <pc:docMk/>
            <pc:sldMk cId="411184930" sldId="276"/>
            <ac:graphicFrameMk id="5" creationId="{BF2C654B-B479-4381-8F25-9A55717D70F1}"/>
          </ac:graphicFrameMkLst>
        </pc:graphicFrameChg>
      </pc:sldChg>
      <pc:sldChg chg="modSp add mod">
        <pc:chgData name="Shannon Sheridan" userId="251dae4d-defd-4a25-97bc-d17e7e16fcdc" providerId="ADAL" clId="{B1FF8D98-B3A3-465A-9168-087DBF7EE18E}" dt="2022-07-21T14:33:12.533" v="616" actId="1076"/>
        <pc:sldMkLst>
          <pc:docMk/>
          <pc:sldMk cId="903259830" sldId="276"/>
        </pc:sldMkLst>
        <pc:spChg chg="mod">
          <ac:chgData name="Shannon Sheridan" userId="251dae4d-defd-4a25-97bc-d17e7e16fcdc" providerId="ADAL" clId="{B1FF8D98-B3A3-465A-9168-087DBF7EE18E}" dt="2022-07-21T14:33:12.533" v="616" actId="1076"/>
          <ac:spMkLst>
            <pc:docMk/>
            <pc:sldMk cId="903259830" sldId="276"/>
            <ac:spMk id="6" creationId="{2FE0C5FA-E87E-40B9-82F5-609CD117F1A8}"/>
          </ac:spMkLst>
        </pc:spChg>
      </pc:sldChg>
      <pc:sldChg chg="modSp add mod">
        <pc:chgData name="Shannon Sheridan" userId="251dae4d-defd-4a25-97bc-d17e7e16fcdc" providerId="ADAL" clId="{B1FF8D98-B3A3-465A-9168-087DBF7EE18E}" dt="2022-07-21T14:33:17.143" v="617" actId="1076"/>
        <pc:sldMkLst>
          <pc:docMk/>
          <pc:sldMk cId="2280113958" sldId="277"/>
        </pc:sldMkLst>
        <pc:spChg chg="mod">
          <ac:chgData name="Shannon Sheridan" userId="251dae4d-defd-4a25-97bc-d17e7e16fcdc" providerId="ADAL" clId="{B1FF8D98-B3A3-465A-9168-087DBF7EE18E}" dt="2022-07-21T14:33:17.143" v="617" actId="1076"/>
          <ac:spMkLst>
            <pc:docMk/>
            <pc:sldMk cId="2280113958" sldId="277"/>
            <ac:spMk id="6" creationId="{2FE0C5FA-E87E-40B9-82F5-609CD117F1A8}"/>
          </ac:spMkLst>
        </pc:spChg>
      </pc:sldChg>
      <pc:sldChg chg="addSp delSp modSp add del mod">
        <pc:chgData name="Shannon Sheridan" userId="251dae4d-defd-4a25-97bc-d17e7e16fcdc" providerId="ADAL" clId="{B1FF8D98-B3A3-465A-9168-087DBF7EE18E}" dt="2022-07-21T14:32:52.870" v="605" actId="47"/>
        <pc:sldMkLst>
          <pc:docMk/>
          <pc:sldMk cId="3818882979" sldId="277"/>
        </pc:sldMkLst>
        <pc:spChg chg="add mod">
          <ac:chgData name="Shannon Sheridan" userId="251dae4d-defd-4a25-97bc-d17e7e16fcdc" providerId="ADAL" clId="{B1FF8D98-B3A3-465A-9168-087DBF7EE18E}" dt="2022-07-21T14:22:28.075" v="509" actId="1076"/>
          <ac:spMkLst>
            <pc:docMk/>
            <pc:sldMk cId="3818882979" sldId="277"/>
            <ac:spMk id="6" creationId="{61D71091-48F4-4CAD-B645-130E250EAAC5}"/>
          </ac:spMkLst>
        </pc:spChg>
        <pc:spChg chg="add del mod">
          <ac:chgData name="Shannon Sheridan" userId="251dae4d-defd-4a25-97bc-d17e7e16fcdc" providerId="ADAL" clId="{B1FF8D98-B3A3-465A-9168-087DBF7EE18E}" dt="2022-07-21T14:22:43.059" v="521" actId="478"/>
          <ac:spMkLst>
            <pc:docMk/>
            <pc:sldMk cId="3818882979" sldId="277"/>
            <ac:spMk id="7" creationId="{46A75A35-2967-4601-96C2-9583321A3182}"/>
          </ac:spMkLst>
        </pc:spChg>
        <pc:graphicFrameChg chg="modGraphic">
          <ac:chgData name="Shannon Sheridan" userId="251dae4d-defd-4a25-97bc-d17e7e16fcdc" providerId="ADAL" clId="{B1FF8D98-B3A3-465A-9168-087DBF7EE18E}" dt="2022-07-21T14:21:12.037" v="491" actId="207"/>
          <ac:graphicFrameMkLst>
            <pc:docMk/>
            <pc:sldMk cId="3818882979" sldId="277"/>
            <ac:graphicFrameMk id="5" creationId="{BF2C654B-B479-4381-8F25-9A55717D70F1}"/>
          </ac:graphicFrameMkLst>
        </pc:graphicFrameChg>
      </pc:sldChg>
      <pc:sldChg chg="addSp modSp add del mod">
        <pc:chgData name="Shannon Sheridan" userId="251dae4d-defd-4a25-97bc-d17e7e16fcdc" providerId="ADAL" clId="{B1FF8D98-B3A3-465A-9168-087DBF7EE18E}" dt="2022-07-21T14:32:53.481" v="606" actId="47"/>
        <pc:sldMkLst>
          <pc:docMk/>
          <pc:sldMk cId="51400521" sldId="278"/>
        </pc:sldMkLst>
        <pc:spChg chg="add mod">
          <ac:chgData name="Shannon Sheridan" userId="251dae4d-defd-4a25-97bc-d17e7e16fcdc" providerId="ADAL" clId="{B1FF8D98-B3A3-465A-9168-087DBF7EE18E}" dt="2022-07-21T14:22:39.929" v="520" actId="1037"/>
          <ac:spMkLst>
            <pc:docMk/>
            <pc:sldMk cId="51400521" sldId="278"/>
            <ac:spMk id="6" creationId="{1E02A0D5-0E4C-4A8E-8D3E-B2F296D7E690}"/>
          </ac:spMkLst>
        </pc:spChg>
      </pc:sldChg>
      <pc:sldChg chg="modSp add mod">
        <pc:chgData name="Shannon Sheridan" userId="251dae4d-defd-4a25-97bc-d17e7e16fcdc" providerId="ADAL" clId="{B1FF8D98-B3A3-465A-9168-087DBF7EE18E}" dt="2022-07-21T14:35:15.721" v="629" actId="20577"/>
        <pc:sldMkLst>
          <pc:docMk/>
          <pc:sldMk cId="801917948" sldId="278"/>
        </pc:sldMkLst>
        <pc:spChg chg="mod">
          <ac:chgData name="Shannon Sheridan" userId="251dae4d-defd-4a25-97bc-d17e7e16fcdc" providerId="ADAL" clId="{B1FF8D98-B3A3-465A-9168-087DBF7EE18E}" dt="2022-07-21T14:33:21.890" v="618" actId="1076"/>
          <ac:spMkLst>
            <pc:docMk/>
            <pc:sldMk cId="801917948" sldId="278"/>
            <ac:spMk id="6" creationId="{2FE0C5FA-E87E-40B9-82F5-609CD117F1A8}"/>
          </ac:spMkLst>
        </pc:spChg>
        <pc:graphicFrameChg chg="modGraphic">
          <ac:chgData name="Shannon Sheridan" userId="251dae4d-defd-4a25-97bc-d17e7e16fcdc" providerId="ADAL" clId="{B1FF8D98-B3A3-465A-9168-087DBF7EE18E}" dt="2022-07-21T14:35:15.721" v="629" actId="20577"/>
          <ac:graphicFrameMkLst>
            <pc:docMk/>
            <pc:sldMk cId="801917948" sldId="278"/>
            <ac:graphicFrameMk id="5" creationId="{BF2C654B-B479-4381-8F25-9A55717D70F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ECCD5F-66DD-AF4E-8AD2-0E0990075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A4E210-0245-6847-B3FC-58ABC81C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08EB-5858-8844-A2E9-D5F7294B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908340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1A0-0775-8644-8D1C-33EE4C8F8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C4284-7EA4-1B49-A93C-0650F3CF0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58F0-28E6-4F45-A43E-CB774967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1FC3D-5BC0-C14A-85DA-3A4A24E1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84F5-FEBE-7743-9E56-3912A902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0A84-F41E-B144-84CE-2A94FFC4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2743199"/>
            <a:ext cx="4767943" cy="3180945"/>
          </a:xfrm>
        </p:spPr>
        <p:txBody>
          <a:bodyPr anchor="ctr"/>
          <a:lstStyle/>
          <a:p>
            <a:pPr algn="ctr"/>
            <a:r>
              <a:rPr lang="en-US" dirty="0"/>
              <a:t>Choosing a Software License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 common 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with your sponsor or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discipline-specific 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license allows a wide audience and range of uses?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096C8-DD18-4A2E-A60B-BE1DB987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4F78-EBBB-4322-B07C-E5DF2B6A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Licenses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2C654B-B479-4381-8F25-9A55717D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98467"/>
              </p:ext>
            </p:extLst>
          </p:nvPr>
        </p:nvGraphicFramePr>
        <p:xfrm>
          <a:off x="1095270" y="2059353"/>
          <a:ext cx="13203534" cy="5815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589">
                  <a:extLst>
                    <a:ext uri="{9D8B030D-6E8A-4147-A177-3AD203B41FA5}">
                      <a16:colId xmlns:a16="http://schemas.microsoft.com/office/drawing/2014/main" val="677718537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9985671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67679804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91292171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6401152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0332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Apache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BSD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4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Copyleft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Domain Dedication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not specify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Re-licensing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must be 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6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Commercial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1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and copyright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preserved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need to be preserved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676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E0C5FA-E87E-40B9-82F5-609CD117F1A8}"/>
              </a:ext>
            </a:extLst>
          </p:cNvPr>
          <p:cNvSpPr/>
          <p:nvPr/>
        </p:nvSpPr>
        <p:spPr>
          <a:xfrm>
            <a:off x="3285810" y="2059353"/>
            <a:ext cx="2260879" cy="581558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096C8-DD18-4A2E-A60B-BE1DB987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4F78-EBBB-4322-B07C-E5DF2B6A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Licenses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2C654B-B479-4381-8F25-9A55717D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26890"/>
              </p:ext>
            </p:extLst>
          </p:nvPr>
        </p:nvGraphicFramePr>
        <p:xfrm>
          <a:off x="1095270" y="2059353"/>
          <a:ext cx="13203534" cy="5815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589">
                  <a:extLst>
                    <a:ext uri="{9D8B030D-6E8A-4147-A177-3AD203B41FA5}">
                      <a16:colId xmlns:a16="http://schemas.microsoft.com/office/drawing/2014/main" val="677718537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9985671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67679804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91292171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6401152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0332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Apache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BSD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4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Copyleft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Domain Dedication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not specify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Re-licensing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must be 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6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Commercial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1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and copyright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preserved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need to be preserved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676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E0C5FA-E87E-40B9-82F5-609CD117F1A8}"/>
              </a:ext>
            </a:extLst>
          </p:cNvPr>
          <p:cNvSpPr/>
          <p:nvPr/>
        </p:nvSpPr>
        <p:spPr>
          <a:xfrm>
            <a:off x="5481224" y="2059353"/>
            <a:ext cx="2260879" cy="581558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096C8-DD18-4A2E-A60B-BE1DB987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4F78-EBBB-4322-B07C-E5DF2B6A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Licenses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2C654B-B479-4381-8F25-9A55717D70F1}"/>
              </a:ext>
            </a:extLst>
          </p:cNvPr>
          <p:cNvGraphicFramePr>
            <a:graphicFrameLocks noGrp="1"/>
          </p:cNvGraphicFramePr>
          <p:nvPr/>
        </p:nvGraphicFramePr>
        <p:xfrm>
          <a:off x="1095270" y="2059353"/>
          <a:ext cx="13203534" cy="5815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589">
                  <a:extLst>
                    <a:ext uri="{9D8B030D-6E8A-4147-A177-3AD203B41FA5}">
                      <a16:colId xmlns:a16="http://schemas.microsoft.com/office/drawing/2014/main" val="677718537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9985671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67679804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91292171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6401152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0332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Apache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BSD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4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Copyleft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Domain Dedication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not specify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Re-licensing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must be 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6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Commercial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1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and copyright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preserved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need to be preserved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676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E0C5FA-E87E-40B9-82F5-609CD117F1A8}"/>
              </a:ext>
            </a:extLst>
          </p:cNvPr>
          <p:cNvSpPr/>
          <p:nvPr/>
        </p:nvSpPr>
        <p:spPr>
          <a:xfrm>
            <a:off x="7697037" y="2059353"/>
            <a:ext cx="2260879" cy="581558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096C8-DD18-4A2E-A60B-BE1DB987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4F78-EBBB-4322-B07C-E5DF2B6A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Licenses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2C654B-B479-4381-8F25-9A55717D70F1}"/>
              </a:ext>
            </a:extLst>
          </p:cNvPr>
          <p:cNvGraphicFramePr>
            <a:graphicFrameLocks noGrp="1"/>
          </p:cNvGraphicFramePr>
          <p:nvPr/>
        </p:nvGraphicFramePr>
        <p:xfrm>
          <a:off x="1095270" y="2059353"/>
          <a:ext cx="13203534" cy="5815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589">
                  <a:extLst>
                    <a:ext uri="{9D8B030D-6E8A-4147-A177-3AD203B41FA5}">
                      <a16:colId xmlns:a16="http://schemas.microsoft.com/office/drawing/2014/main" val="677718537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9985671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67679804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91292171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6401152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0332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Apache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BSD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4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Copyleft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Domain Dedication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not specify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Re-licensing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must be 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6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Commercial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1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and copyright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preserved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need to be preserved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676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E0C5FA-E87E-40B9-82F5-609CD117F1A8}"/>
              </a:ext>
            </a:extLst>
          </p:cNvPr>
          <p:cNvSpPr/>
          <p:nvPr/>
        </p:nvSpPr>
        <p:spPr>
          <a:xfrm>
            <a:off x="9857432" y="2059353"/>
            <a:ext cx="2260879" cy="581558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096C8-DD18-4A2E-A60B-BE1DB987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4F78-EBBB-4322-B07C-E5DF2B6A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Licenses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2C654B-B479-4381-8F25-9A55717D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54757"/>
              </p:ext>
            </p:extLst>
          </p:nvPr>
        </p:nvGraphicFramePr>
        <p:xfrm>
          <a:off x="1095270" y="2059353"/>
          <a:ext cx="13203534" cy="5815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589">
                  <a:extLst>
                    <a:ext uri="{9D8B030D-6E8A-4147-A177-3AD203B41FA5}">
                      <a16:colId xmlns:a16="http://schemas.microsoft.com/office/drawing/2014/main" val="677718537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9985671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67679804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91292171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1640115233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50332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Apache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BSD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4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Copyleft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Domain Dedication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have to be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Doesn’t not specify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Re-licensing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must be GNU 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Derivative work can be released under another license or as proprietary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6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Commercial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1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License and copyright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preserved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Must be preserved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need to be preserved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676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E0C5FA-E87E-40B9-82F5-609CD117F1A8}"/>
              </a:ext>
            </a:extLst>
          </p:cNvPr>
          <p:cNvSpPr/>
          <p:nvPr/>
        </p:nvSpPr>
        <p:spPr>
          <a:xfrm>
            <a:off x="12037925" y="2059353"/>
            <a:ext cx="2260879" cy="581558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license in MSD-LIVE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72444" y="2520246"/>
            <a:ext cx="4876800" cy="4399845"/>
          </a:xfrm>
        </p:spPr>
        <p:txBody>
          <a:bodyPr/>
          <a:lstStyle/>
          <a:p>
            <a:r>
              <a:rPr lang="en-US" dirty="0"/>
              <a:t>Licenses are an optional metadata field in MSD-LIVE</a:t>
            </a:r>
          </a:p>
          <a:p>
            <a:r>
              <a:rPr lang="en-US" dirty="0"/>
              <a:t>You can choose from a standard list of common software and data licenses</a:t>
            </a:r>
          </a:p>
          <a:p>
            <a:r>
              <a:rPr lang="en-US" dirty="0"/>
              <a:t>You can also create your own custom license if you have specific criteria to meet for your university or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5068C-42F8-1A17-EBBA-41AB07AF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653" y="2170289"/>
            <a:ext cx="8497381" cy="1504524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629EB326-BD2F-B0A4-24A0-CD0B5745E2CC}"/>
              </a:ext>
            </a:extLst>
          </p:cNvPr>
          <p:cNvSpPr/>
          <p:nvPr/>
        </p:nvSpPr>
        <p:spPr>
          <a:xfrm>
            <a:off x="10068424" y="3674813"/>
            <a:ext cx="505839" cy="6501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466A1-449C-48E6-980B-868B9C99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892" y="4467434"/>
            <a:ext cx="5104887" cy="37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57" y="2793121"/>
            <a:ext cx="4767943" cy="2907288"/>
          </a:xfrm>
        </p:spPr>
        <p:txBody>
          <a:bodyPr anchor="ctr"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4000" dirty="0" err="1"/>
              <a:t>help@msdlive.org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241</TotalTime>
  <Words>730</Words>
  <Application>Microsoft Macintosh PowerPoint</Application>
  <PresentationFormat>Custom</PresentationFormat>
  <Paragraphs>200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PNNL_Option_4</vt:lpstr>
      <vt:lpstr>Choosing a Software License</vt:lpstr>
      <vt:lpstr>Picking a license</vt:lpstr>
      <vt:lpstr>The Licenses </vt:lpstr>
      <vt:lpstr>The Licenses </vt:lpstr>
      <vt:lpstr>The Licenses </vt:lpstr>
      <vt:lpstr>The Licenses </vt:lpstr>
      <vt:lpstr>The Licenses </vt:lpstr>
      <vt:lpstr>Adding a license in MSD-LIVE</vt:lpstr>
      <vt:lpstr>Questions?  help@msdlive.org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Burleyson, Casey D</cp:lastModifiedBy>
  <cp:revision>9</cp:revision>
  <dcterms:created xsi:type="dcterms:W3CDTF">2021-08-09T13:43:48Z</dcterms:created>
  <dcterms:modified xsi:type="dcterms:W3CDTF">2022-08-24T20:50:42Z</dcterms:modified>
</cp:coreProperties>
</file>