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1"/>
  </p:notesMasterIdLst>
  <p:handoutMasterIdLst>
    <p:handoutMasterId r:id="rId12"/>
  </p:handoutMasterIdLst>
  <p:sldIdLst>
    <p:sldId id="260" r:id="rId2"/>
    <p:sldId id="274" r:id="rId3"/>
    <p:sldId id="275" r:id="rId4"/>
    <p:sldId id="276" r:id="rId5"/>
    <p:sldId id="279" r:id="rId6"/>
    <p:sldId id="280" r:id="rId7"/>
    <p:sldId id="277" r:id="rId8"/>
    <p:sldId id="278" r:id="rId9"/>
    <p:sldId id="273" r:id="rId10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1BF0F-49A1-4479-B9C2-571C39028E2B}" v="17" dt="2022-08-24T14:02:08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2" autoAdjust="0"/>
    <p:restoredTop sz="84762"/>
  </p:normalViewPr>
  <p:slideViewPr>
    <p:cSldViewPr snapToGrid="0" snapToObjects="1">
      <p:cViewPr varScale="1">
        <p:scale>
          <a:sx n="107" d="100"/>
          <a:sy n="107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Sheridan" userId="251dae4d-defd-4a25-97bc-d17e7e16fcdc" providerId="ADAL" clId="{3BC1BF0F-49A1-4479-B9C2-571C39028E2B}"/>
    <pc:docChg chg="undo custSel addSld modSld">
      <pc:chgData name="Shannon Sheridan" userId="251dae4d-defd-4a25-97bc-d17e7e16fcdc" providerId="ADAL" clId="{3BC1BF0F-49A1-4479-B9C2-571C39028E2B}" dt="2022-08-24T14:05:10.515" v="141"/>
      <pc:docMkLst>
        <pc:docMk/>
      </pc:docMkLst>
      <pc:sldChg chg="addSp delSp modSp mod">
        <pc:chgData name="Shannon Sheridan" userId="251dae4d-defd-4a25-97bc-d17e7e16fcdc" providerId="ADAL" clId="{3BC1BF0F-49A1-4479-B9C2-571C39028E2B}" dt="2022-08-24T13:46:01.345" v="100" actId="14100"/>
        <pc:sldMkLst>
          <pc:docMk/>
          <pc:sldMk cId="2082640740" sldId="275"/>
        </pc:sldMkLst>
        <pc:spChg chg="mod ord">
          <ac:chgData name="Shannon Sheridan" userId="251dae4d-defd-4a25-97bc-d17e7e16fcdc" providerId="ADAL" clId="{3BC1BF0F-49A1-4479-B9C2-571C39028E2B}" dt="2022-08-24T13:46:01.345" v="100" actId="14100"/>
          <ac:spMkLst>
            <pc:docMk/>
            <pc:sldMk cId="2082640740" sldId="275"/>
            <ac:spMk id="10" creationId="{7115F3F6-E2F7-437B-90C7-F53D742EFBF6}"/>
          </ac:spMkLst>
        </pc:spChg>
        <pc:spChg chg="del">
          <ac:chgData name="Shannon Sheridan" userId="251dae4d-defd-4a25-97bc-d17e7e16fcdc" providerId="ADAL" clId="{3BC1BF0F-49A1-4479-B9C2-571C39028E2B}" dt="2022-08-24T13:41:54.054" v="17" actId="478"/>
          <ac:spMkLst>
            <pc:docMk/>
            <pc:sldMk cId="2082640740" sldId="275"/>
            <ac:spMk id="11" creationId="{42029E82-D31B-479C-846C-FFDFBA3E3801}"/>
          </ac:spMkLst>
        </pc:spChg>
        <pc:graphicFrameChg chg="mod modGraphic">
          <ac:chgData name="Shannon Sheridan" userId="251dae4d-defd-4a25-97bc-d17e7e16fcdc" providerId="ADAL" clId="{3BC1BF0F-49A1-4479-B9C2-571C39028E2B}" dt="2022-08-24T13:45:48.542" v="98" actId="403"/>
          <ac:graphicFrameMkLst>
            <pc:docMk/>
            <pc:sldMk cId="2082640740" sldId="275"/>
            <ac:graphicFrameMk id="5" creationId="{D85C9B01-B79E-4E46-A59B-DB704C294A4B}"/>
          </ac:graphicFrameMkLst>
        </pc:graphicFrameChg>
        <pc:picChg chg="add del">
          <ac:chgData name="Shannon Sheridan" userId="251dae4d-defd-4a25-97bc-d17e7e16fcdc" providerId="ADAL" clId="{3BC1BF0F-49A1-4479-B9C2-571C39028E2B}" dt="2022-08-24T13:41:02.975" v="9" actId="22"/>
          <ac:picMkLst>
            <pc:docMk/>
            <pc:sldMk cId="2082640740" sldId="275"/>
            <ac:picMk id="6" creationId="{0E053FA8-B428-40C1-B8C7-8E9F9BDF53E3}"/>
          </ac:picMkLst>
        </pc:picChg>
        <pc:picChg chg="add del">
          <ac:chgData name="Shannon Sheridan" userId="251dae4d-defd-4a25-97bc-d17e7e16fcdc" providerId="ADAL" clId="{3BC1BF0F-49A1-4479-B9C2-571C39028E2B}" dt="2022-08-24T13:41:14.054" v="14" actId="478"/>
          <ac:picMkLst>
            <pc:docMk/>
            <pc:sldMk cId="2082640740" sldId="275"/>
            <ac:picMk id="7" creationId="{A2846667-1971-4F07-AE3C-DFF7079FFC87}"/>
          </ac:picMkLst>
        </pc:picChg>
        <pc:picChg chg="del">
          <ac:chgData name="Shannon Sheridan" userId="251dae4d-defd-4a25-97bc-d17e7e16fcdc" providerId="ADAL" clId="{3BC1BF0F-49A1-4479-B9C2-571C39028E2B}" dt="2022-08-24T13:42:01.246" v="18" actId="478"/>
          <ac:picMkLst>
            <pc:docMk/>
            <pc:sldMk cId="2082640740" sldId="275"/>
            <ac:picMk id="9" creationId="{BE1A4097-F336-4DA2-8401-00BB41B02979}"/>
          </ac:picMkLst>
        </pc:picChg>
        <pc:picChg chg="add del mod ord">
          <ac:chgData name="Shannon Sheridan" userId="251dae4d-defd-4a25-97bc-d17e7e16fcdc" providerId="ADAL" clId="{3BC1BF0F-49A1-4479-B9C2-571C39028E2B}" dt="2022-08-24T13:42:59.216" v="28" actId="478"/>
          <ac:picMkLst>
            <pc:docMk/>
            <pc:sldMk cId="2082640740" sldId="275"/>
            <ac:picMk id="12" creationId="{8A6EC0AC-F1B3-4104-9411-0FBEAF9669FF}"/>
          </ac:picMkLst>
        </pc:picChg>
        <pc:picChg chg="add del mod ord">
          <ac:chgData name="Shannon Sheridan" userId="251dae4d-defd-4a25-97bc-d17e7e16fcdc" providerId="ADAL" clId="{3BC1BF0F-49A1-4479-B9C2-571C39028E2B}" dt="2022-08-24T13:43:22.645" v="32" actId="478"/>
          <ac:picMkLst>
            <pc:docMk/>
            <pc:sldMk cId="2082640740" sldId="275"/>
            <ac:picMk id="14" creationId="{DC43DBCE-54FE-4E25-BA74-878A6153BCE9}"/>
          </ac:picMkLst>
        </pc:picChg>
        <pc:picChg chg="add mod modCrop">
          <ac:chgData name="Shannon Sheridan" userId="251dae4d-defd-4a25-97bc-d17e7e16fcdc" providerId="ADAL" clId="{3BC1BF0F-49A1-4479-B9C2-571C39028E2B}" dt="2022-08-24T13:44:54.123" v="67" actId="1076"/>
          <ac:picMkLst>
            <pc:docMk/>
            <pc:sldMk cId="2082640740" sldId="275"/>
            <ac:picMk id="16" creationId="{D177B914-3DB2-40CD-B5C6-200910AE9487}"/>
          </ac:picMkLst>
        </pc:picChg>
        <pc:picChg chg="add del mod">
          <ac:chgData name="Shannon Sheridan" userId="251dae4d-defd-4a25-97bc-d17e7e16fcdc" providerId="ADAL" clId="{3BC1BF0F-49A1-4479-B9C2-571C39028E2B}" dt="2022-08-24T13:43:37.737" v="35" actId="478"/>
          <ac:picMkLst>
            <pc:docMk/>
            <pc:sldMk cId="2082640740" sldId="275"/>
            <ac:picMk id="18" creationId="{76725EC9-A51D-4E8D-AB81-BB8CFCABAE2F}"/>
          </ac:picMkLst>
        </pc:picChg>
        <pc:picChg chg="add mod ord modCrop">
          <ac:chgData name="Shannon Sheridan" userId="251dae4d-defd-4a25-97bc-d17e7e16fcdc" providerId="ADAL" clId="{3BC1BF0F-49A1-4479-B9C2-571C39028E2B}" dt="2022-08-24T13:45:40.313" v="90" actId="1037"/>
          <ac:picMkLst>
            <pc:docMk/>
            <pc:sldMk cId="2082640740" sldId="275"/>
            <ac:picMk id="20" creationId="{7BF76FE8-65B3-42E0-B2EF-77D0AFD51AD4}"/>
          </ac:picMkLst>
        </pc:picChg>
      </pc:sldChg>
      <pc:sldChg chg="addSp delSp modSp mod">
        <pc:chgData name="Shannon Sheridan" userId="251dae4d-defd-4a25-97bc-d17e7e16fcdc" providerId="ADAL" clId="{3BC1BF0F-49A1-4479-B9C2-571C39028E2B}" dt="2022-08-24T14:01:06.016" v="125" actId="1076"/>
        <pc:sldMkLst>
          <pc:docMk/>
          <pc:sldMk cId="2069931311" sldId="276"/>
        </pc:sldMkLst>
        <pc:spChg chg="del">
          <ac:chgData name="Shannon Sheridan" userId="251dae4d-defd-4a25-97bc-d17e7e16fcdc" providerId="ADAL" clId="{3BC1BF0F-49A1-4479-B9C2-571C39028E2B}" dt="2022-08-24T13:51:56.765" v="102" actId="478"/>
          <ac:spMkLst>
            <pc:docMk/>
            <pc:sldMk cId="2069931311" sldId="276"/>
            <ac:spMk id="7" creationId="{8A0744F7-5FE1-4D48-AEC5-33F2E625F703}"/>
          </ac:spMkLst>
        </pc:spChg>
        <pc:picChg chg="add del mod">
          <ac:chgData name="Shannon Sheridan" userId="251dae4d-defd-4a25-97bc-d17e7e16fcdc" providerId="ADAL" clId="{3BC1BF0F-49A1-4479-B9C2-571C39028E2B}" dt="2022-08-24T14:00:55.923" v="120" actId="478"/>
          <ac:picMkLst>
            <pc:docMk/>
            <pc:sldMk cId="2069931311" sldId="276"/>
            <ac:picMk id="5" creationId="{B3DD09ED-2275-42B0-8716-2B2A5C916685}"/>
          </ac:picMkLst>
        </pc:picChg>
        <pc:picChg chg="del">
          <ac:chgData name="Shannon Sheridan" userId="251dae4d-defd-4a25-97bc-d17e7e16fcdc" providerId="ADAL" clId="{3BC1BF0F-49A1-4479-B9C2-571C39028E2B}" dt="2022-08-24T13:51:55.502" v="101" actId="478"/>
          <ac:picMkLst>
            <pc:docMk/>
            <pc:sldMk cId="2069931311" sldId="276"/>
            <ac:picMk id="6" creationId="{B109A3AF-1D65-4219-AD16-EB275225E81F}"/>
          </ac:picMkLst>
        </pc:picChg>
        <pc:picChg chg="add del">
          <ac:chgData name="Shannon Sheridan" userId="251dae4d-defd-4a25-97bc-d17e7e16fcdc" providerId="ADAL" clId="{3BC1BF0F-49A1-4479-B9C2-571C39028E2B}" dt="2022-08-24T13:59:31.828" v="119" actId="478"/>
          <ac:picMkLst>
            <pc:docMk/>
            <pc:sldMk cId="2069931311" sldId="276"/>
            <ac:picMk id="9" creationId="{D92DFEE3-E696-406A-88C2-2ECF654F4E10}"/>
          </ac:picMkLst>
        </pc:picChg>
        <pc:picChg chg="add del mod">
          <ac:chgData name="Shannon Sheridan" userId="251dae4d-defd-4a25-97bc-d17e7e16fcdc" providerId="ADAL" clId="{3BC1BF0F-49A1-4479-B9C2-571C39028E2B}" dt="2022-08-24T13:59:30.478" v="118" actId="478"/>
          <ac:picMkLst>
            <pc:docMk/>
            <pc:sldMk cId="2069931311" sldId="276"/>
            <ac:picMk id="11" creationId="{84E378C5-EBFA-475B-A03C-DCA6196BE69F}"/>
          </ac:picMkLst>
        </pc:picChg>
        <pc:picChg chg="add mod">
          <ac:chgData name="Shannon Sheridan" userId="251dae4d-defd-4a25-97bc-d17e7e16fcdc" providerId="ADAL" clId="{3BC1BF0F-49A1-4479-B9C2-571C39028E2B}" dt="2022-08-24T14:01:06.016" v="125" actId="1076"/>
          <ac:picMkLst>
            <pc:docMk/>
            <pc:sldMk cId="2069931311" sldId="276"/>
            <ac:picMk id="13" creationId="{76DD2D22-1914-4DC8-A921-9B52EE3F1B43}"/>
          </ac:picMkLst>
        </pc:picChg>
      </pc:sldChg>
      <pc:sldChg chg="delSp modSp add mod">
        <pc:chgData name="Shannon Sheridan" userId="251dae4d-defd-4a25-97bc-d17e7e16fcdc" providerId="ADAL" clId="{3BC1BF0F-49A1-4479-B9C2-571C39028E2B}" dt="2022-08-24T14:04:50.576" v="136" actId="1076"/>
        <pc:sldMkLst>
          <pc:docMk/>
          <pc:sldMk cId="2452702296" sldId="277"/>
        </pc:sldMkLst>
        <pc:picChg chg="del">
          <ac:chgData name="Shannon Sheridan" userId="251dae4d-defd-4a25-97bc-d17e7e16fcdc" providerId="ADAL" clId="{3BC1BF0F-49A1-4479-B9C2-571C39028E2B}" dt="2022-08-24T13:55:33.393" v="113" actId="478"/>
          <ac:picMkLst>
            <pc:docMk/>
            <pc:sldMk cId="2452702296" sldId="277"/>
            <ac:picMk id="5" creationId="{B3DD09ED-2275-42B0-8716-2B2A5C916685}"/>
          </ac:picMkLst>
        </pc:picChg>
        <pc:picChg chg="mod">
          <ac:chgData name="Shannon Sheridan" userId="251dae4d-defd-4a25-97bc-d17e7e16fcdc" providerId="ADAL" clId="{3BC1BF0F-49A1-4479-B9C2-571C39028E2B}" dt="2022-08-24T14:04:50.576" v="136" actId="1076"/>
          <ac:picMkLst>
            <pc:docMk/>
            <pc:sldMk cId="2452702296" sldId="277"/>
            <ac:picMk id="9" creationId="{D92DFEE3-E696-406A-88C2-2ECF654F4E10}"/>
          </ac:picMkLst>
        </pc:picChg>
        <pc:picChg chg="del">
          <ac:chgData name="Shannon Sheridan" userId="251dae4d-defd-4a25-97bc-d17e7e16fcdc" providerId="ADAL" clId="{3BC1BF0F-49A1-4479-B9C2-571C39028E2B}" dt="2022-08-24T13:55:34.163" v="114" actId="478"/>
          <ac:picMkLst>
            <pc:docMk/>
            <pc:sldMk cId="2452702296" sldId="277"/>
            <ac:picMk id="11" creationId="{84E378C5-EBFA-475B-A03C-DCA6196BE69F}"/>
          </ac:picMkLst>
        </pc:picChg>
      </pc:sldChg>
      <pc:sldChg chg="delSp modSp add mod">
        <pc:chgData name="Shannon Sheridan" userId="251dae4d-defd-4a25-97bc-d17e7e16fcdc" providerId="ADAL" clId="{3BC1BF0F-49A1-4479-B9C2-571C39028E2B}" dt="2022-08-24T13:55:38.887" v="117" actId="1076"/>
        <pc:sldMkLst>
          <pc:docMk/>
          <pc:sldMk cId="2475516404" sldId="278"/>
        </pc:sldMkLst>
        <pc:picChg chg="del">
          <ac:chgData name="Shannon Sheridan" userId="251dae4d-defd-4a25-97bc-d17e7e16fcdc" providerId="ADAL" clId="{3BC1BF0F-49A1-4479-B9C2-571C39028E2B}" dt="2022-08-24T13:55:36.431" v="115" actId="478"/>
          <ac:picMkLst>
            <pc:docMk/>
            <pc:sldMk cId="2475516404" sldId="278"/>
            <ac:picMk id="5" creationId="{B3DD09ED-2275-42B0-8716-2B2A5C916685}"/>
          </ac:picMkLst>
        </pc:picChg>
        <pc:picChg chg="del">
          <ac:chgData name="Shannon Sheridan" userId="251dae4d-defd-4a25-97bc-d17e7e16fcdc" providerId="ADAL" clId="{3BC1BF0F-49A1-4479-B9C2-571C39028E2B}" dt="2022-08-24T13:55:37.014" v="116" actId="478"/>
          <ac:picMkLst>
            <pc:docMk/>
            <pc:sldMk cId="2475516404" sldId="278"/>
            <ac:picMk id="9" creationId="{D92DFEE3-E696-406A-88C2-2ECF654F4E10}"/>
          </ac:picMkLst>
        </pc:picChg>
        <pc:picChg chg="mod">
          <ac:chgData name="Shannon Sheridan" userId="251dae4d-defd-4a25-97bc-d17e7e16fcdc" providerId="ADAL" clId="{3BC1BF0F-49A1-4479-B9C2-571C39028E2B}" dt="2022-08-24T13:55:38.887" v="117" actId="1076"/>
          <ac:picMkLst>
            <pc:docMk/>
            <pc:sldMk cId="2475516404" sldId="278"/>
            <ac:picMk id="11" creationId="{84E378C5-EBFA-475B-A03C-DCA6196BE69F}"/>
          </ac:picMkLst>
        </pc:picChg>
      </pc:sldChg>
      <pc:sldChg chg="addSp modSp add mod">
        <pc:chgData name="Shannon Sheridan" userId="251dae4d-defd-4a25-97bc-d17e7e16fcdc" providerId="ADAL" clId="{3BC1BF0F-49A1-4479-B9C2-571C39028E2B}" dt="2022-08-24T14:02:28.183" v="129" actId="207"/>
        <pc:sldMkLst>
          <pc:docMk/>
          <pc:sldMk cId="1923035352" sldId="279"/>
        </pc:sldMkLst>
        <pc:spChg chg="add mod">
          <ac:chgData name="Shannon Sheridan" userId="251dae4d-defd-4a25-97bc-d17e7e16fcdc" providerId="ADAL" clId="{3BC1BF0F-49A1-4479-B9C2-571C39028E2B}" dt="2022-08-24T14:02:28.183" v="129" actId="207"/>
          <ac:spMkLst>
            <pc:docMk/>
            <pc:sldMk cId="1923035352" sldId="279"/>
            <ac:spMk id="4" creationId="{62F0FC58-2F50-48D8-91D0-CB342F27C0AC}"/>
          </ac:spMkLst>
        </pc:spChg>
      </pc:sldChg>
      <pc:sldChg chg="addSp delSp modSp new mod">
        <pc:chgData name="Shannon Sheridan" userId="251dae4d-defd-4a25-97bc-d17e7e16fcdc" providerId="ADAL" clId="{3BC1BF0F-49A1-4479-B9C2-571C39028E2B}" dt="2022-08-24T14:05:10.515" v="141"/>
        <pc:sldMkLst>
          <pc:docMk/>
          <pc:sldMk cId="402081415" sldId="280"/>
        </pc:sldMkLst>
        <pc:spChg chg="mod">
          <ac:chgData name="Shannon Sheridan" userId="251dae4d-defd-4a25-97bc-d17e7e16fcdc" providerId="ADAL" clId="{3BC1BF0F-49A1-4479-B9C2-571C39028E2B}" dt="2022-08-24T14:05:10.515" v="141"/>
          <ac:spMkLst>
            <pc:docMk/>
            <pc:sldMk cId="402081415" sldId="280"/>
            <ac:spMk id="3" creationId="{A80D1961-4CA3-41B6-8DB7-643CFE9D00A4}"/>
          </ac:spMkLst>
        </pc:spChg>
        <pc:spChg chg="del">
          <ac:chgData name="Shannon Sheridan" userId="251dae4d-defd-4a25-97bc-d17e7e16fcdc" providerId="ADAL" clId="{3BC1BF0F-49A1-4479-B9C2-571C39028E2B}" dt="2022-08-24T14:04:38.884" v="134" actId="478"/>
          <ac:spMkLst>
            <pc:docMk/>
            <pc:sldMk cId="402081415" sldId="280"/>
            <ac:spMk id="4" creationId="{9AB62A24-E791-48E1-8A3D-31AE69FAD8AE}"/>
          </ac:spMkLst>
        </pc:spChg>
        <pc:picChg chg="add mod">
          <ac:chgData name="Shannon Sheridan" userId="251dae4d-defd-4a25-97bc-d17e7e16fcdc" providerId="ADAL" clId="{3BC1BF0F-49A1-4479-B9C2-571C39028E2B}" dt="2022-08-24T14:05:00.815" v="140" actId="1076"/>
          <ac:picMkLst>
            <pc:docMk/>
            <pc:sldMk cId="402081415" sldId="280"/>
            <ac:picMk id="6" creationId="{848F5D34-81F1-48B8-9450-2C6FF5FEEA78}"/>
          </ac:picMkLst>
        </pc:picChg>
      </pc:sldChg>
    </pc:docChg>
  </pc:docChgLst>
  <pc:docChgLst>
    <pc:chgData name="Shannon Sheridan" userId="251dae4d-defd-4a25-97bc-d17e7e16fcdc" providerId="ADAL" clId="{A9B5310A-0C6F-43BD-B8E9-21378CC790D0}"/>
    <pc:docChg chg="undo redo custSel addSld delSld modSld">
      <pc:chgData name="Shannon Sheridan" userId="251dae4d-defd-4a25-97bc-d17e7e16fcdc" providerId="ADAL" clId="{A9B5310A-0C6F-43BD-B8E9-21378CC790D0}" dt="2022-04-29T14:05:51.730" v="336" actId="47"/>
      <pc:docMkLst>
        <pc:docMk/>
      </pc:docMkLst>
      <pc:sldChg chg="modSp mod">
        <pc:chgData name="Shannon Sheridan" userId="251dae4d-defd-4a25-97bc-d17e7e16fcdc" providerId="ADAL" clId="{A9B5310A-0C6F-43BD-B8E9-21378CC790D0}" dt="2022-04-29T13:38:11.713" v="36" actId="14100"/>
        <pc:sldMkLst>
          <pc:docMk/>
          <pc:sldMk cId="1152154647" sldId="260"/>
        </pc:sldMkLst>
        <pc:spChg chg="mod">
          <ac:chgData name="Shannon Sheridan" userId="251dae4d-defd-4a25-97bc-d17e7e16fcdc" providerId="ADAL" clId="{A9B5310A-0C6F-43BD-B8E9-21378CC790D0}" dt="2022-04-29T13:38:11.713" v="36" actId="14100"/>
          <ac:spMkLst>
            <pc:docMk/>
            <pc:sldMk cId="1152154647" sldId="260"/>
            <ac:spMk id="2" creationId="{8BDFD0D9-1CAC-4FBD-8120-CBD5A07EB995}"/>
          </ac:spMkLst>
        </pc:spChg>
      </pc:sldChg>
      <pc:sldChg chg="del">
        <pc:chgData name="Shannon Sheridan" userId="251dae4d-defd-4a25-97bc-d17e7e16fcdc" providerId="ADAL" clId="{A9B5310A-0C6F-43BD-B8E9-21378CC790D0}" dt="2022-04-29T14:04:13.645" v="260" actId="47"/>
        <pc:sldMkLst>
          <pc:docMk/>
          <pc:sldMk cId="3169358349" sldId="261"/>
        </pc:sldMkLst>
      </pc:sldChg>
      <pc:sldChg chg="del">
        <pc:chgData name="Shannon Sheridan" userId="251dae4d-defd-4a25-97bc-d17e7e16fcdc" providerId="ADAL" clId="{A9B5310A-0C6F-43BD-B8E9-21378CC790D0}" dt="2022-04-29T14:04:13.181" v="259" actId="47"/>
        <pc:sldMkLst>
          <pc:docMk/>
          <pc:sldMk cId="118940903" sldId="262"/>
        </pc:sldMkLst>
      </pc:sldChg>
      <pc:sldChg chg="addSp delSp modSp mod">
        <pc:chgData name="Shannon Sheridan" userId="251dae4d-defd-4a25-97bc-d17e7e16fcdc" providerId="ADAL" clId="{A9B5310A-0C6F-43BD-B8E9-21378CC790D0}" dt="2022-04-29T13:40:34.475" v="92" actId="20577"/>
        <pc:sldMkLst>
          <pc:docMk/>
          <pc:sldMk cId="3300410602" sldId="263"/>
        </pc:sldMkLst>
        <pc:spChg chg="mod">
          <ac:chgData name="Shannon Sheridan" userId="251dae4d-defd-4a25-97bc-d17e7e16fcdc" providerId="ADAL" clId="{A9B5310A-0C6F-43BD-B8E9-21378CC790D0}" dt="2022-04-29T13:40:34.475" v="92" actId="20577"/>
          <ac:spMkLst>
            <pc:docMk/>
            <pc:sldMk cId="3300410602" sldId="263"/>
            <ac:spMk id="3" creationId="{6D50AF6E-CF6A-429E-A4B2-32D2D767B73B}"/>
          </ac:spMkLst>
        </pc:spChg>
        <pc:spChg chg="mod">
          <ac:chgData name="Shannon Sheridan" userId="251dae4d-defd-4a25-97bc-d17e7e16fcdc" providerId="ADAL" clId="{A9B5310A-0C6F-43BD-B8E9-21378CC790D0}" dt="2022-04-29T13:39:57.212" v="75" actId="20577"/>
          <ac:spMkLst>
            <pc:docMk/>
            <pc:sldMk cId="3300410602" sldId="263"/>
            <ac:spMk id="4" creationId="{2DEBCC4A-09A3-46FA-94B8-812D5A6C188D}"/>
          </ac:spMkLst>
        </pc:spChg>
        <pc:spChg chg="add del mod">
          <ac:chgData name="Shannon Sheridan" userId="251dae4d-defd-4a25-97bc-d17e7e16fcdc" providerId="ADAL" clId="{A9B5310A-0C6F-43BD-B8E9-21378CC790D0}" dt="2022-04-29T13:39:35.355" v="51" actId="207"/>
          <ac:spMkLst>
            <pc:docMk/>
            <pc:sldMk cId="3300410602" sldId="263"/>
            <ac:spMk id="5" creationId="{A2022868-3E1D-4B47-A422-CC7DEC6FFF02}"/>
          </ac:spMkLst>
        </pc:spChg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1521876467" sldId="264"/>
        </pc:sldMkLst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1259776791" sldId="265"/>
        </pc:sldMkLst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2073985437" sldId="266"/>
        </pc:sldMkLst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820614444" sldId="267"/>
        </pc:sldMkLst>
      </pc:sldChg>
      <pc:sldChg chg="del">
        <pc:chgData name="Shannon Sheridan" userId="251dae4d-defd-4a25-97bc-d17e7e16fcdc" providerId="ADAL" clId="{A9B5310A-0C6F-43BD-B8E9-21378CC790D0}" dt="2022-04-29T14:05:51.730" v="336" actId="47"/>
        <pc:sldMkLst>
          <pc:docMk/>
          <pc:sldMk cId="757395271" sldId="268"/>
        </pc:sldMkLst>
      </pc:sldChg>
      <pc:sldChg chg="addSp modSp add mod">
        <pc:chgData name="Shannon Sheridan" userId="251dae4d-defd-4a25-97bc-d17e7e16fcdc" providerId="ADAL" clId="{A9B5310A-0C6F-43BD-B8E9-21378CC790D0}" dt="2022-04-29T14:05:37.974" v="335" actId="1076"/>
        <pc:sldMkLst>
          <pc:docMk/>
          <pc:sldMk cId="1523139673" sldId="269"/>
        </pc:sldMkLst>
        <pc:spChg chg="mod">
          <ac:chgData name="Shannon Sheridan" userId="251dae4d-defd-4a25-97bc-d17e7e16fcdc" providerId="ADAL" clId="{A9B5310A-0C6F-43BD-B8E9-21378CC790D0}" dt="2022-04-29T13:40:44.378" v="106" actId="20577"/>
          <ac:spMkLst>
            <pc:docMk/>
            <pc:sldMk cId="1523139673" sldId="269"/>
            <ac:spMk id="3" creationId="{6D50AF6E-CF6A-429E-A4B2-32D2D767B73B}"/>
          </ac:spMkLst>
        </pc:spChg>
        <pc:spChg chg="mod">
          <ac:chgData name="Shannon Sheridan" userId="251dae4d-defd-4a25-97bc-d17e7e16fcdc" providerId="ADAL" clId="{A9B5310A-0C6F-43BD-B8E9-21378CC790D0}" dt="2022-04-29T14:05:35.363" v="334" actId="14100"/>
          <ac:spMkLst>
            <pc:docMk/>
            <pc:sldMk cId="1523139673" sldId="269"/>
            <ac:spMk id="4" creationId="{2DEBCC4A-09A3-46FA-94B8-812D5A6C188D}"/>
          </ac:spMkLst>
        </pc:spChg>
        <pc:picChg chg="add mod">
          <ac:chgData name="Shannon Sheridan" userId="251dae4d-defd-4a25-97bc-d17e7e16fcdc" providerId="ADAL" clId="{A9B5310A-0C6F-43BD-B8E9-21378CC790D0}" dt="2022-04-29T14:05:37.974" v="335" actId="1076"/>
          <ac:picMkLst>
            <pc:docMk/>
            <pc:sldMk cId="1523139673" sldId="269"/>
            <ac:picMk id="7" creationId="{5F728A78-1CC6-4D95-BD3F-50F28BB1828A}"/>
          </ac:picMkLst>
        </pc:picChg>
      </pc:sldChg>
      <pc:sldChg chg="addSp delSp modSp add mod">
        <pc:chgData name="Shannon Sheridan" userId="251dae4d-defd-4a25-97bc-d17e7e16fcdc" providerId="ADAL" clId="{A9B5310A-0C6F-43BD-B8E9-21378CC790D0}" dt="2022-04-29T13:42:18.758" v="137" actId="20577"/>
        <pc:sldMkLst>
          <pc:docMk/>
          <pc:sldMk cId="567165076" sldId="270"/>
        </pc:sldMkLst>
        <pc:spChg chg="del">
          <ac:chgData name="Shannon Sheridan" userId="251dae4d-defd-4a25-97bc-d17e7e16fcdc" providerId="ADAL" clId="{A9B5310A-0C6F-43BD-B8E9-21378CC790D0}" dt="2022-04-29T13:42:11.807" v="128"/>
          <ac:spMkLst>
            <pc:docMk/>
            <pc:sldMk cId="567165076" sldId="270"/>
            <ac:spMk id="2" creationId="{3195BF64-90CD-47E1-A634-5D0698A8D7EB}"/>
          </ac:spMkLst>
        </pc:spChg>
        <pc:spChg chg="mod">
          <ac:chgData name="Shannon Sheridan" userId="251dae4d-defd-4a25-97bc-d17e7e16fcdc" providerId="ADAL" clId="{A9B5310A-0C6F-43BD-B8E9-21378CC790D0}" dt="2022-04-29T13:42:18.758" v="137" actId="20577"/>
          <ac:spMkLst>
            <pc:docMk/>
            <pc:sldMk cId="567165076" sldId="270"/>
            <ac:spMk id="5" creationId="{125E1129-5FFA-4B82-BEB0-8A26ACAE653A}"/>
          </ac:spMkLst>
        </pc:spChg>
        <pc:picChg chg="add mod">
          <ac:chgData name="Shannon Sheridan" userId="251dae4d-defd-4a25-97bc-d17e7e16fcdc" providerId="ADAL" clId="{A9B5310A-0C6F-43BD-B8E9-21378CC790D0}" dt="2022-04-29T13:42:11.807" v="128"/>
          <ac:picMkLst>
            <pc:docMk/>
            <pc:sldMk cId="567165076" sldId="270"/>
            <ac:picMk id="7" creationId="{EF732917-BF65-45D0-A66F-D81E08504C46}"/>
          </ac:picMkLst>
        </pc:picChg>
      </pc:sldChg>
      <pc:sldChg chg="addSp delSp modSp add mod">
        <pc:chgData name="Shannon Sheridan" userId="251dae4d-defd-4a25-97bc-d17e7e16fcdc" providerId="ADAL" clId="{A9B5310A-0C6F-43BD-B8E9-21378CC790D0}" dt="2022-04-29T14:03:25.249" v="257" actId="207"/>
        <pc:sldMkLst>
          <pc:docMk/>
          <pc:sldMk cId="3945331627" sldId="271"/>
        </pc:sldMkLst>
        <pc:spChg chg="mod">
          <ac:chgData name="Shannon Sheridan" userId="251dae4d-defd-4a25-97bc-d17e7e16fcdc" providerId="ADAL" clId="{A9B5310A-0C6F-43BD-B8E9-21378CC790D0}" dt="2022-04-29T13:57:56.011" v="230" actId="20577"/>
          <ac:spMkLst>
            <pc:docMk/>
            <pc:sldMk cId="3945331627" sldId="271"/>
            <ac:spMk id="3" creationId="{6D50AF6E-CF6A-429E-A4B2-32D2D767B73B}"/>
          </ac:spMkLst>
        </pc:spChg>
        <pc:spChg chg="mod">
          <ac:chgData name="Shannon Sheridan" userId="251dae4d-defd-4a25-97bc-d17e7e16fcdc" providerId="ADAL" clId="{A9B5310A-0C6F-43BD-B8E9-21378CC790D0}" dt="2022-04-29T14:00:30.431" v="238" actId="14100"/>
          <ac:spMkLst>
            <pc:docMk/>
            <pc:sldMk cId="3945331627" sldId="271"/>
            <ac:spMk id="4" creationId="{2DEBCC4A-09A3-46FA-94B8-812D5A6C188D}"/>
          </ac:spMkLst>
        </pc:spChg>
        <pc:spChg chg="del">
          <ac:chgData name="Shannon Sheridan" userId="251dae4d-defd-4a25-97bc-d17e7e16fcdc" providerId="ADAL" clId="{A9B5310A-0C6F-43BD-B8E9-21378CC790D0}" dt="2022-04-29T13:42:40.991" v="153" actId="478"/>
          <ac:spMkLst>
            <pc:docMk/>
            <pc:sldMk cId="3945331627" sldId="271"/>
            <ac:spMk id="5" creationId="{A2022868-3E1D-4B47-A422-CC7DEC6FFF02}"/>
          </ac:spMkLst>
        </pc:spChg>
        <pc:spChg chg="add mod">
          <ac:chgData name="Shannon Sheridan" userId="251dae4d-defd-4a25-97bc-d17e7e16fcdc" providerId="ADAL" clId="{A9B5310A-0C6F-43BD-B8E9-21378CC790D0}" dt="2022-04-29T14:03:25.249" v="257" actId="207"/>
          <ac:spMkLst>
            <pc:docMk/>
            <pc:sldMk cId="3945331627" sldId="271"/>
            <ac:spMk id="14" creationId="{4BF2B906-AD34-4AF7-AF1C-8235CBBDE720}"/>
          </ac:spMkLst>
        </pc:spChg>
        <pc:picChg chg="add mod">
          <ac:chgData name="Shannon Sheridan" userId="251dae4d-defd-4a25-97bc-d17e7e16fcdc" providerId="ADAL" clId="{A9B5310A-0C6F-43BD-B8E9-21378CC790D0}" dt="2022-04-29T14:02:45.859" v="247" actId="1076"/>
          <ac:picMkLst>
            <pc:docMk/>
            <pc:sldMk cId="3945331627" sldId="271"/>
            <ac:picMk id="7" creationId="{63B6215E-15D9-45F3-9A98-8E1565FAB551}"/>
          </ac:picMkLst>
        </pc:picChg>
        <pc:picChg chg="add mod">
          <ac:chgData name="Shannon Sheridan" userId="251dae4d-defd-4a25-97bc-d17e7e16fcdc" providerId="ADAL" clId="{A9B5310A-0C6F-43BD-B8E9-21378CC790D0}" dt="2022-04-29T14:03:11.849" v="255" actId="1076"/>
          <ac:picMkLst>
            <pc:docMk/>
            <pc:sldMk cId="3945331627" sldId="271"/>
            <ac:picMk id="13" creationId="{62973BB4-6773-4144-A7BD-CBD168E77D88}"/>
          </ac:picMkLst>
        </pc:picChg>
        <pc:cxnChg chg="add del mod">
          <ac:chgData name="Shannon Sheridan" userId="251dae4d-defd-4a25-97bc-d17e7e16fcdc" providerId="ADAL" clId="{A9B5310A-0C6F-43BD-B8E9-21378CC790D0}" dt="2022-04-29T14:00:50.807" v="242" actId="11529"/>
          <ac:cxnSpMkLst>
            <pc:docMk/>
            <pc:sldMk cId="3945331627" sldId="271"/>
            <ac:cxnSpMk id="9" creationId="{99516AD4-B55F-431C-A9C8-00DA20D946FB}"/>
          </ac:cxnSpMkLst>
        </pc:cxnChg>
        <pc:cxnChg chg="add del">
          <ac:chgData name="Shannon Sheridan" userId="251dae4d-defd-4a25-97bc-d17e7e16fcdc" providerId="ADAL" clId="{A9B5310A-0C6F-43BD-B8E9-21378CC790D0}" dt="2022-04-29T14:02:40.008" v="244" actId="478"/>
          <ac:cxnSpMkLst>
            <pc:docMk/>
            <pc:sldMk cId="3945331627" sldId="271"/>
            <ac:cxnSpMk id="11" creationId="{D8995AAD-D341-489B-986C-8F012B4EF0E2}"/>
          </ac:cxnSpMkLst>
        </pc:cxnChg>
      </pc:sldChg>
      <pc:sldChg chg="modSp add mod">
        <pc:chgData name="Shannon Sheridan" userId="251dae4d-defd-4a25-97bc-d17e7e16fcdc" providerId="ADAL" clId="{A9B5310A-0C6F-43BD-B8E9-21378CC790D0}" dt="2022-04-29T13:58:01.965" v="237" actId="20577"/>
        <pc:sldMkLst>
          <pc:docMk/>
          <pc:sldMk cId="2261302875" sldId="272"/>
        </pc:sldMkLst>
        <pc:spChg chg="mod">
          <ac:chgData name="Shannon Sheridan" userId="251dae4d-defd-4a25-97bc-d17e7e16fcdc" providerId="ADAL" clId="{A9B5310A-0C6F-43BD-B8E9-21378CC790D0}" dt="2022-04-29T13:58:01.965" v="237" actId="20577"/>
          <ac:spMkLst>
            <pc:docMk/>
            <pc:sldMk cId="2261302875" sldId="272"/>
            <ac:spMk id="3" creationId="{6D50AF6E-CF6A-429E-A4B2-32D2D767B73B}"/>
          </ac:spMkLst>
        </pc:spChg>
        <pc:spChg chg="mod">
          <ac:chgData name="Shannon Sheridan" userId="251dae4d-defd-4a25-97bc-d17e7e16fcdc" providerId="ADAL" clId="{A9B5310A-0C6F-43BD-B8E9-21378CC790D0}" dt="2022-04-29T13:57:36.884" v="160" actId="20577"/>
          <ac:spMkLst>
            <pc:docMk/>
            <pc:sldMk cId="2261302875" sldId="272"/>
            <ac:spMk id="4" creationId="{2DEBCC4A-09A3-46FA-94B8-812D5A6C188D}"/>
          </ac:spMkLst>
        </pc:spChg>
      </pc:sldChg>
      <pc:sldChg chg="delSp modSp add mod">
        <pc:chgData name="Shannon Sheridan" userId="251dae4d-defd-4a25-97bc-d17e7e16fcdc" providerId="ADAL" clId="{A9B5310A-0C6F-43BD-B8E9-21378CC790D0}" dt="2022-04-29T14:04:54.469" v="331" actId="1076"/>
        <pc:sldMkLst>
          <pc:docMk/>
          <pc:sldMk cId="2054532106" sldId="273"/>
        </pc:sldMkLst>
        <pc:spChg chg="mod">
          <ac:chgData name="Shannon Sheridan" userId="251dae4d-defd-4a25-97bc-d17e7e16fcdc" providerId="ADAL" clId="{A9B5310A-0C6F-43BD-B8E9-21378CC790D0}" dt="2022-04-29T14:04:54.469" v="331" actId="1076"/>
          <ac:spMkLst>
            <pc:docMk/>
            <pc:sldMk cId="2054532106" sldId="273"/>
            <ac:spMk id="2" creationId="{8BDFD0D9-1CAC-4FBD-8120-CBD5A07EB995}"/>
          </ac:spMkLst>
        </pc:spChg>
        <pc:spChg chg="mod">
          <ac:chgData name="Shannon Sheridan" userId="251dae4d-defd-4a25-97bc-d17e7e16fcdc" providerId="ADAL" clId="{A9B5310A-0C6F-43BD-B8E9-21378CC790D0}" dt="2022-04-29T14:04:45.722" v="329" actId="404"/>
          <ac:spMkLst>
            <pc:docMk/>
            <pc:sldMk cId="2054532106" sldId="273"/>
            <ac:spMk id="4" creationId="{3C886310-1A8B-41C6-8ABF-4E949224625A}"/>
          </ac:spMkLst>
        </pc:spChg>
        <pc:spChg chg="del">
          <ac:chgData name="Shannon Sheridan" userId="251dae4d-defd-4a25-97bc-d17e7e16fcdc" providerId="ADAL" clId="{A9B5310A-0C6F-43BD-B8E9-21378CC790D0}" dt="2022-04-29T14:04:42.163" v="325" actId="478"/>
          <ac:spMkLst>
            <pc:docMk/>
            <pc:sldMk cId="2054532106" sldId="273"/>
            <ac:spMk id="5" creationId="{2599C3C0-764A-4145-9480-D79B28BB6551}"/>
          </ac:spMkLst>
        </pc:spChg>
        <pc:spChg chg="del mod">
          <ac:chgData name="Shannon Sheridan" userId="251dae4d-defd-4a25-97bc-d17e7e16fcdc" providerId="ADAL" clId="{A9B5310A-0C6F-43BD-B8E9-21378CC790D0}" dt="2022-04-29T14:04:34.830" v="303" actId="478"/>
          <ac:spMkLst>
            <pc:docMk/>
            <pc:sldMk cId="2054532106" sldId="273"/>
            <ac:spMk id="6" creationId="{B8696A4F-5314-46CD-B205-CC2D44570D66}"/>
          </ac:spMkLst>
        </pc:spChg>
      </pc:sldChg>
    </pc:docChg>
  </pc:docChgLst>
  <pc:docChgLst>
    <pc:chgData name="Shannon Sheridan" userId="251dae4d-defd-4a25-97bc-d17e7e16fcdc" providerId="ADAL" clId="{EBF00D18-E873-447A-A587-98227E54673F}"/>
    <pc:docChg chg="modSld">
      <pc:chgData name="Shannon Sheridan" userId="251dae4d-defd-4a25-97bc-d17e7e16fcdc" providerId="ADAL" clId="{EBF00D18-E873-447A-A587-98227E54673F}" dt="2022-05-10T14:06:16.059" v="19" actId="20577"/>
      <pc:docMkLst>
        <pc:docMk/>
      </pc:docMkLst>
      <pc:sldChg chg="modSp mod">
        <pc:chgData name="Shannon Sheridan" userId="251dae4d-defd-4a25-97bc-d17e7e16fcdc" providerId="ADAL" clId="{EBF00D18-E873-447A-A587-98227E54673F}" dt="2022-05-10T14:06:16.059" v="19" actId="20577"/>
        <pc:sldMkLst>
          <pc:docMk/>
          <pc:sldMk cId="1523139673" sldId="269"/>
        </pc:sldMkLst>
        <pc:spChg chg="mod">
          <ac:chgData name="Shannon Sheridan" userId="251dae4d-defd-4a25-97bc-d17e7e16fcdc" providerId="ADAL" clId="{EBF00D18-E873-447A-A587-98227E54673F}" dt="2022-05-10T14:06:16.059" v="19" actId="20577"/>
          <ac:spMkLst>
            <pc:docMk/>
            <pc:sldMk cId="1523139673" sldId="269"/>
            <ac:spMk id="4" creationId="{2DEBCC4A-09A3-46FA-94B8-812D5A6C188D}"/>
          </ac:spMkLst>
        </pc:spChg>
      </pc:sldChg>
    </pc:docChg>
  </pc:docChgLst>
  <pc:docChgLst>
    <pc:chgData name="Shannon Sheridan" userId="251dae4d-defd-4a25-97bc-d17e7e16fcdc" providerId="ADAL" clId="{C3A243BB-D0F4-4A00-9A23-3CDA4D1BE16D}"/>
    <pc:docChg chg="undo redo custSel addSld delSld modSld">
      <pc:chgData name="Shannon Sheridan" userId="251dae4d-defd-4a25-97bc-d17e7e16fcdc" providerId="ADAL" clId="{C3A243BB-D0F4-4A00-9A23-3CDA4D1BE16D}" dt="2022-07-21T15:30:07.658" v="853" actId="1076"/>
      <pc:docMkLst>
        <pc:docMk/>
      </pc:docMkLst>
      <pc:sldChg chg="modSp mod">
        <pc:chgData name="Shannon Sheridan" userId="251dae4d-defd-4a25-97bc-d17e7e16fcdc" providerId="ADAL" clId="{C3A243BB-D0F4-4A00-9A23-3CDA4D1BE16D}" dt="2022-07-21T14:49:54.072" v="43" actId="20577"/>
        <pc:sldMkLst>
          <pc:docMk/>
          <pc:sldMk cId="1152154647" sldId="260"/>
        </pc:sldMkLst>
        <pc:spChg chg="mod">
          <ac:chgData name="Shannon Sheridan" userId="251dae4d-defd-4a25-97bc-d17e7e16fcdc" providerId="ADAL" clId="{C3A243BB-D0F4-4A00-9A23-3CDA4D1BE16D}" dt="2022-07-21T14:49:54.072" v="43" actId="20577"/>
          <ac:spMkLst>
            <pc:docMk/>
            <pc:sldMk cId="1152154647" sldId="260"/>
            <ac:spMk id="2" creationId="{8BDFD0D9-1CAC-4FBD-8120-CBD5A07EB995}"/>
          </ac:spMkLst>
        </pc:spChg>
      </pc:sldChg>
      <pc:sldChg chg="del">
        <pc:chgData name="Shannon Sheridan" userId="251dae4d-defd-4a25-97bc-d17e7e16fcdc" providerId="ADAL" clId="{C3A243BB-D0F4-4A00-9A23-3CDA4D1BE16D}" dt="2022-07-21T14:49:18.669" v="0" actId="47"/>
        <pc:sldMkLst>
          <pc:docMk/>
          <pc:sldMk cId="3300410602" sldId="263"/>
        </pc:sldMkLst>
      </pc:sldChg>
      <pc:sldChg chg="del">
        <pc:chgData name="Shannon Sheridan" userId="251dae4d-defd-4a25-97bc-d17e7e16fcdc" providerId="ADAL" clId="{C3A243BB-D0F4-4A00-9A23-3CDA4D1BE16D}" dt="2022-07-21T14:49:18.669" v="0" actId="47"/>
        <pc:sldMkLst>
          <pc:docMk/>
          <pc:sldMk cId="1523139673" sldId="269"/>
        </pc:sldMkLst>
      </pc:sldChg>
      <pc:sldChg chg="del">
        <pc:chgData name="Shannon Sheridan" userId="251dae4d-defd-4a25-97bc-d17e7e16fcdc" providerId="ADAL" clId="{C3A243BB-D0F4-4A00-9A23-3CDA4D1BE16D}" dt="2022-07-21T14:49:18.669" v="0" actId="47"/>
        <pc:sldMkLst>
          <pc:docMk/>
          <pc:sldMk cId="567165076" sldId="270"/>
        </pc:sldMkLst>
      </pc:sldChg>
      <pc:sldChg chg="del">
        <pc:chgData name="Shannon Sheridan" userId="251dae4d-defd-4a25-97bc-d17e7e16fcdc" providerId="ADAL" clId="{C3A243BB-D0F4-4A00-9A23-3CDA4D1BE16D}" dt="2022-07-21T14:49:18.669" v="0" actId="47"/>
        <pc:sldMkLst>
          <pc:docMk/>
          <pc:sldMk cId="3945331627" sldId="271"/>
        </pc:sldMkLst>
      </pc:sldChg>
      <pc:sldChg chg="del">
        <pc:chgData name="Shannon Sheridan" userId="251dae4d-defd-4a25-97bc-d17e7e16fcdc" providerId="ADAL" clId="{C3A243BB-D0F4-4A00-9A23-3CDA4D1BE16D}" dt="2022-07-21T14:49:18.669" v="0" actId="47"/>
        <pc:sldMkLst>
          <pc:docMk/>
          <pc:sldMk cId="2261302875" sldId="272"/>
        </pc:sldMkLst>
      </pc:sldChg>
      <pc:sldChg chg="modSp new mod">
        <pc:chgData name="Shannon Sheridan" userId="251dae4d-defd-4a25-97bc-d17e7e16fcdc" providerId="ADAL" clId="{C3A243BB-D0F4-4A00-9A23-3CDA4D1BE16D}" dt="2022-07-21T15:17:17.229" v="452" actId="404"/>
        <pc:sldMkLst>
          <pc:docMk/>
          <pc:sldMk cId="239794692" sldId="274"/>
        </pc:sldMkLst>
        <pc:spChg chg="mod">
          <ac:chgData name="Shannon Sheridan" userId="251dae4d-defd-4a25-97bc-d17e7e16fcdc" providerId="ADAL" clId="{C3A243BB-D0F4-4A00-9A23-3CDA4D1BE16D}" dt="2022-07-21T14:50:05.995" v="60" actId="20577"/>
          <ac:spMkLst>
            <pc:docMk/>
            <pc:sldMk cId="239794692" sldId="274"/>
            <ac:spMk id="3" creationId="{FAA5A471-D036-4B9F-BBD3-8C7B4EED78A9}"/>
          </ac:spMkLst>
        </pc:spChg>
        <pc:spChg chg="mod">
          <ac:chgData name="Shannon Sheridan" userId="251dae4d-defd-4a25-97bc-d17e7e16fcdc" providerId="ADAL" clId="{C3A243BB-D0F4-4A00-9A23-3CDA4D1BE16D}" dt="2022-07-21T15:17:17.229" v="452" actId="404"/>
          <ac:spMkLst>
            <pc:docMk/>
            <pc:sldMk cId="239794692" sldId="274"/>
            <ac:spMk id="4" creationId="{C27E06B7-557A-4544-816B-F8CD9ED09B92}"/>
          </ac:spMkLst>
        </pc:spChg>
      </pc:sldChg>
      <pc:sldChg chg="addSp delSp modSp new del mod">
        <pc:chgData name="Shannon Sheridan" userId="251dae4d-defd-4a25-97bc-d17e7e16fcdc" providerId="ADAL" clId="{C3A243BB-D0F4-4A00-9A23-3CDA4D1BE16D}" dt="2022-07-21T15:24:21.384" v="570" actId="47"/>
        <pc:sldMkLst>
          <pc:docMk/>
          <pc:sldMk cId="3014314093" sldId="275"/>
        </pc:sldMkLst>
        <pc:spChg chg="mod">
          <ac:chgData name="Shannon Sheridan" userId="251dae4d-defd-4a25-97bc-d17e7e16fcdc" providerId="ADAL" clId="{C3A243BB-D0F4-4A00-9A23-3CDA4D1BE16D}" dt="2022-07-21T15:18:11.019" v="468" actId="20577"/>
          <ac:spMkLst>
            <pc:docMk/>
            <pc:sldMk cId="3014314093" sldId="275"/>
            <ac:spMk id="3" creationId="{BBA459DD-C83F-4EB6-845E-311645EF231D}"/>
          </ac:spMkLst>
        </pc:spChg>
        <pc:spChg chg="del">
          <ac:chgData name="Shannon Sheridan" userId="251dae4d-defd-4a25-97bc-d17e7e16fcdc" providerId="ADAL" clId="{C3A243BB-D0F4-4A00-9A23-3CDA4D1BE16D}" dt="2022-07-21T15:18:15.548" v="469"/>
          <ac:spMkLst>
            <pc:docMk/>
            <pc:sldMk cId="3014314093" sldId="275"/>
            <ac:spMk id="4" creationId="{E030D1C1-FB8C-4BAB-90D8-8D760033549B}"/>
          </ac:spMkLst>
        </pc:spChg>
        <pc:spChg chg="add mod">
          <ac:chgData name="Shannon Sheridan" userId="251dae4d-defd-4a25-97bc-d17e7e16fcdc" providerId="ADAL" clId="{C3A243BB-D0F4-4A00-9A23-3CDA4D1BE16D}" dt="2022-07-21T15:18:27.118" v="476" actId="20577"/>
          <ac:spMkLst>
            <pc:docMk/>
            <pc:sldMk cId="3014314093" sldId="275"/>
            <ac:spMk id="5" creationId="{219572C7-CFA0-44AF-8A1A-A9E3DB11B1F8}"/>
          </ac:spMkLst>
        </pc:spChg>
        <pc:spChg chg="add del mod">
          <ac:chgData name="Shannon Sheridan" userId="251dae4d-defd-4a25-97bc-d17e7e16fcdc" providerId="ADAL" clId="{C3A243BB-D0F4-4A00-9A23-3CDA4D1BE16D}" dt="2022-07-21T15:19:46.186" v="478"/>
          <ac:spMkLst>
            <pc:docMk/>
            <pc:sldMk cId="3014314093" sldId="275"/>
            <ac:spMk id="6" creationId="{0E8A0DC8-9514-4E82-B8EA-2B4B7E101E9A}"/>
          </ac:spMkLst>
        </pc:spChg>
      </pc:sldChg>
      <pc:sldChg chg="addSp delSp modSp add mod">
        <pc:chgData name="Shannon Sheridan" userId="251dae4d-defd-4a25-97bc-d17e7e16fcdc" providerId="ADAL" clId="{C3A243BB-D0F4-4A00-9A23-3CDA4D1BE16D}" dt="2022-07-21T15:30:07.658" v="853" actId="1076"/>
        <pc:sldMkLst>
          <pc:docMk/>
          <pc:sldMk cId="2196597502" sldId="276"/>
        </pc:sldMkLst>
        <pc:spChg chg="add del mod">
          <ac:chgData name="Shannon Sheridan" userId="251dae4d-defd-4a25-97bc-d17e7e16fcdc" providerId="ADAL" clId="{C3A243BB-D0F4-4A00-9A23-3CDA4D1BE16D}" dt="2022-07-21T15:22:07.526" v="502" actId="478"/>
          <ac:spMkLst>
            <pc:docMk/>
            <pc:sldMk cId="2196597502" sldId="276"/>
            <ac:spMk id="6" creationId="{1B4E66A6-F521-4F2C-AE92-62DF3D8B6174}"/>
          </ac:spMkLst>
        </pc:spChg>
        <pc:picChg chg="add mod">
          <ac:chgData name="Shannon Sheridan" userId="251dae4d-defd-4a25-97bc-d17e7e16fcdc" providerId="ADAL" clId="{C3A243BB-D0F4-4A00-9A23-3CDA4D1BE16D}" dt="2022-07-21T15:30:07.658" v="853" actId="1076"/>
          <ac:picMkLst>
            <pc:docMk/>
            <pc:sldMk cId="2196597502" sldId="276"/>
            <ac:picMk id="7" creationId="{3922A54B-85F9-428C-AC79-ADC60C4EB827}"/>
          </ac:picMkLst>
        </pc:picChg>
        <pc:picChg chg="add del">
          <ac:chgData name="Shannon Sheridan" userId="251dae4d-defd-4a25-97bc-d17e7e16fcdc" providerId="ADAL" clId="{C3A243BB-D0F4-4A00-9A23-3CDA4D1BE16D}" dt="2022-07-21T15:30:05.371" v="852" actId="478"/>
          <ac:picMkLst>
            <pc:docMk/>
            <pc:sldMk cId="2196597502" sldId="276"/>
            <ac:picMk id="1026" creationId="{A4843CC6-0567-41F1-B257-B59E8D291BD6}"/>
          </ac:picMkLst>
        </pc:picChg>
      </pc:sldChg>
      <pc:sldChg chg="addSp delSp modSp new mod">
        <pc:chgData name="Shannon Sheridan" userId="251dae4d-defd-4a25-97bc-d17e7e16fcdc" providerId="ADAL" clId="{C3A243BB-D0F4-4A00-9A23-3CDA4D1BE16D}" dt="2022-07-21T15:23:54.273" v="569" actId="12385"/>
        <pc:sldMkLst>
          <pc:docMk/>
          <pc:sldMk cId="2277834466" sldId="277"/>
        </pc:sldMkLst>
        <pc:spChg chg="mod">
          <ac:chgData name="Shannon Sheridan" userId="251dae4d-defd-4a25-97bc-d17e7e16fcdc" providerId="ADAL" clId="{C3A243BB-D0F4-4A00-9A23-3CDA4D1BE16D}" dt="2022-07-21T15:21:51.579" v="499" actId="20577"/>
          <ac:spMkLst>
            <pc:docMk/>
            <pc:sldMk cId="2277834466" sldId="277"/>
            <ac:spMk id="3" creationId="{912F87A5-C7B0-4C0E-AFC2-D0C2C28EACC4}"/>
          </ac:spMkLst>
        </pc:spChg>
        <pc:spChg chg="del">
          <ac:chgData name="Shannon Sheridan" userId="251dae4d-defd-4a25-97bc-d17e7e16fcdc" providerId="ADAL" clId="{C3A243BB-D0F4-4A00-9A23-3CDA4D1BE16D}" dt="2022-07-21T15:22:50.679" v="505" actId="3680"/>
          <ac:spMkLst>
            <pc:docMk/>
            <pc:sldMk cId="2277834466" sldId="277"/>
            <ac:spMk id="4" creationId="{F55ECE83-F81F-42AA-9383-93084572EF8B}"/>
          </ac:spMkLst>
        </pc:spChg>
        <pc:graphicFrameChg chg="add mod ord modGraphic">
          <ac:chgData name="Shannon Sheridan" userId="251dae4d-defd-4a25-97bc-d17e7e16fcdc" providerId="ADAL" clId="{C3A243BB-D0F4-4A00-9A23-3CDA4D1BE16D}" dt="2022-07-21T15:23:54.273" v="569" actId="12385"/>
          <ac:graphicFrameMkLst>
            <pc:docMk/>
            <pc:sldMk cId="2277834466" sldId="277"/>
            <ac:graphicFrameMk id="5" creationId="{893FA0BD-E68A-4FFD-94EB-44980AEDEE3B}"/>
          </ac:graphicFrameMkLst>
        </pc:graphicFrameChg>
      </pc:sldChg>
      <pc:sldChg chg="addSp delSp modSp new mod modClrScheme chgLayout">
        <pc:chgData name="Shannon Sheridan" userId="251dae4d-defd-4a25-97bc-d17e7e16fcdc" providerId="ADAL" clId="{C3A243BB-D0F4-4A00-9A23-3CDA4D1BE16D}" dt="2022-07-21T15:29:36.801" v="851" actId="1076"/>
        <pc:sldMkLst>
          <pc:docMk/>
          <pc:sldMk cId="88613274" sldId="278"/>
        </pc:sldMkLst>
        <pc:spChg chg="mod ord">
          <ac:chgData name="Shannon Sheridan" userId="251dae4d-defd-4a25-97bc-d17e7e16fcdc" providerId="ADAL" clId="{C3A243BB-D0F4-4A00-9A23-3CDA4D1BE16D}" dt="2022-07-21T15:27:46.966" v="843" actId="700"/>
          <ac:spMkLst>
            <pc:docMk/>
            <pc:sldMk cId="88613274" sldId="278"/>
            <ac:spMk id="2" creationId="{03DC4512-7323-46DE-98AD-EE4DD6A3646B}"/>
          </ac:spMkLst>
        </pc:spChg>
        <pc:spChg chg="mod ord">
          <ac:chgData name="Shannon Sheridan" userId="251dae4d-defd-4a25-97bc-d17e7e16fcdc" providerId="ADAL" clId="{C3A243BB-D0F4-4A00-9A23-3CDA4D1BE16D}" dt="2022-07-21T15:27:46.966" v="843" actId="700"/>
          <ac:spMkLst>
            <pc:docMk/>
            <pc:sldMk cId="88613274" sldId="278"/>
            <ac:spMk id="3" creationId="{6797019B-76F8-4527-9055-88A1810C73AA}"/>
          </ac:spMkLst>
        </pc:spChg>
        <pc:spChg chg="mod ord">
          <ac:chgData name="Shannon Sheridan" userId="251dae4d-defd-4a25-97bc-d17e7e16fcdc" providerId="ADAL" clId="{C3A243BB-D0F4-4A00-9A23-3CDA4D1BE16D}" dt="2022-07-21T15:29:28.234" v="846" actId="14100"/>
          <ac:spMkLst>
            <pc:docMk/>
            <pc:sldMk cId="88613274" sldId="278"/>
            <ac:spMk id="4" creationId="{3BD0BE4D-92A0-49D9-8597-3AECDDCE7D39}"/>
          </ac:spMkLst>
        </pc:spChg>
        <pc:spChg chg="add del mod ord">
          <ac:chgData name="Shannon Sheridan" userId="251dae4d-defd-4a25-97bc-d17e7e16fcdc" providerId="ADAL" clId="{C3A243BB-D0F4-4A00-9A23-3CDA4D1BE16D}" dt="2022-07-21T15:27:35.657" v="842" actId="700"/>
          <ac:spMkLst>
            <pc:docMk/>
            <pc:sldMk cId="88613274" sldId="278"/>
            <ac:spMk id="5" creationId="{FA08F580-CA92-41A9-9517-4F60785030CB}"/>
          </ac:spMkLst>
        </pc:spChg>
        <pc:spChg chg="add del mod ord">
          <ac:chgData name="Shannon Sheridan" userId="251dae4d-defd-4a25-97bc-d17e7e16fcdc" providerId="ADAL" clId="{C3A243BB-D0F4-4A00-9A23-3CDA4D1BE16D}" dt="2022-07-21T15:27:46.966" v="843" actId="700"/>
          <ac:spMkLst>
            <pc:docMk/>
            <pc:sldMk cId="88613274" sldId="278"/>
            <ac:spMk id="6" creationId="{72E1595C-0816-4A2A-9916-DEB833CD6D20}"/>
          </ac:spMkLst>
        </pc:spChg>
        <pc:spChg chg="add del mod ord">
          <ac:chgData name="Shannon Sheridan" userId="251dae4d-defd-4a25-97bc-d17e7e16fcdc" providerId="ADAL" clId="{C3A243BB-D0F4-4A00-9A23-3CDA4D1BE16D}" dt="2022-07-21T15:27:46.966" v="843" actId="700"/>
          <ac:spMkLst>
            <pc:docMk/>
            <pc:sldMk cId="88613274" sldId="278"/>
            <ac:spMk id="7" creationId="{3AE0551C-C2AB-4979-98E2-29CC1FFD62D1}"/>
          </ac:spMkLst>
        </pc:spChg>
        <pc:picChg chg="add mod">
          <ac:chgData name="Shannon Sheridan" userId="251dae4d-defd-4a25-97bc-d17e7e16fcdc" providerId="ADAL" clId="{C3A243BB-D0F4-4A00-9A23-3CDA4D1BE16D}" dt="2022-07-21T15:29:36.801" v="851" actId="1076"/>
          <ac:picMkLst>
            <pc:docMk/>
            <pc:sldMk cId="88613274" sldId="278"/>
            <ac:picMk id="2050" creationId="{D0FCA209-FC73-414F-9619-86CEE31C3B07}"/>
          </ac:picMkLst>
        </pc:picChg>
      </pc:sldChg>
    </pc:docChg>
  </pc:docChgLst>
  <pc:docChgLst>
    <pc:chgData name="Shannon Sheridan" userId="251dae4d-defd-4a25-97bc-d17e7e16fcdc" providerId="ADAL" clId="{693386D8-D010-4F50-9B5D-5094071E80B7}"/>
    <pc:docChg chg="undo custSel addSld delSld modSld">
      <pc:chgData name="Shannon Sheridan" userId="251dae4d-defd-4a25-97bc-d17e7e16fcdc" providerId="ADAL" clId="{693386D8-D010-4F50-9B5D-5094071E80B7}" dt="2022-07-21T19:23:58.418" v="660" actId="20577"/>
      <pc:docMkLst>
        <pc:docMk/>
      </pc:docMkLst>
      <pc:sldChg chg="modSp mod">
        <pc:chgData name="Shannon Sheridan" userId="251dae4d-defd-4a25-97bc-d17e7e16fcdc" providerId="ADAL" clId="{693386D8-D010-4F50-9B5D-5094071E80B7}" dt="2022-07-21T17:48:53.641" v="41" actId="20577"/>
        <pc:sldMkLst>
          <pc:docMk/>
          <pc:sldMk cId="1152154647" sldId="260"/>
        </pc:sldMkLst>
        <pc:spChg chg="mod">
          <ac:chgData name="Shannon Sheridan" userId="251dae4d-defd-4a25-97bc-d17e7e16fcdc" providerId="ADAL" clId="{693386D8-D010-4F50-9B5D-5094071E80B7}" dt="2022-07-21T17:48:53.641" v="41" actId="20577"/>
          <ac:spMkLst>
            <pc:docMk/>
            <pc:sldMk cId="1152154647" sldId="260"/>
            <ac:spMk id="2" creationId="{8BDFD0D9-1CAC-4FBD-8120-CBD5A07EB995}"/>
          </ac:spMkLst>
        </pc:spChg>
      </pc:sldChg>
      <pc:sldChg chg="del">
        <pc:chgData name="Shannon Sheridan" userId="251dae4d-defd-4a25-97bc-d17e7e16fcdc" providerId="ADAL" clId="{693386D8-D010-4F50-9B5D-5094071E80B7}" dt="2022-07-21T17:49:00.175" v="42" actId="47"/>
        <pc:sldMkLst>
          <pc:docMk/>
          <pc:sldMk cId="239794692" sldId="274"/>
        </pc:sldMkLst>
      </pc:sldChg>
      <pc:sldChg chg="addSp delSp modSp new mod">
        <pc:chgData name="Shannon Sheridan" userId="251dae4d-defd-4a25-97bc-d17e7e16fcdc" providerId="ADAL" clId="{693386D8-D010-4F50-9B5D-5094071E80B7}" dt="2022-07-21T19:15:24.318" v="498" actId="1076"/>
        <pc:sldMkLst>
          <pc:docMk/>
          <pc:sldMk cId="2381122322" sldId="274"/>
        </pc:sldMkLst>
        <pc:spChg chg="mod">
          <ac:chgData name="Shannon Sheridan" userId="251dae4d-defd-4a25-97bc-d17e7e16fcdc" providerId="ADAL" clId="{693386D8-D010-4F50-9B5D-5094071E80B7}" dt="2022-07-21T19:09:21.380" v="126" actId="20577"/>
          <ac:spMkLst>
            <pc:docMk/>
            <pc:sldMk cId="2381122322" sldId="274"/>
            <ac:spMk id="3" creationId="{D8D05CAC-CA62-4ADA-9B56-96D41E1FA3FA}"/>
          </ac:spMkLst>
        </pc:spChg>
        <pc:spChg chg="mod">
          <ac:chgData name="Shannon Sheridan" userId="251dae4d-defd-4a25-97bc-d17e7e16fcdc" providerId="ADAL" clId="{693386D8-D010-4F50-9B5D-5094071E80B7}" dt="2022-07-21T19:15:21.298" v="497" actId="20577"/>
          <ac:spMkLst>
            <pc:docMk/>
            <pc:sldMk cId="2381122322" sldId="274"/>
            <ac:spMk id="4" creationId="{41C73B7A-B238-4A46-82EF-7D484027A40A}"/>
          </ac:spMkLst>
        </pc:spChg>
        <pc:picChg chg="add mod">
          <ac:chgData name="Shannon Sheridan" userId="251dae4d-defd-4a25-97bc-d17e7e16fcdc" providerId="ADAL" clId="{693386D8-D010-4F50-9B5D-5094071E80B7}" dt="2022-07-21T19:15:24.318" v="498" actId="1076"/>
          <ac:picMkLst>
            <pc:docMk/>
            <pc:sldMk cId="2381122322" sldId="274"/>
            <ac:picMk id="6" creationId="{57B3416A-635F-45A1-B1E9-A0827DA411CC}"/>
          </ac:picMkLst>
        </pc:picChg>
        <pc:picChg chg="add mod">
          <ac:chgData name="Shannon Sheridan" userId="251dae4d-defd-4a25-97bc-d17e7e16fcdc" providerId="ADAL" clId="{693386D8-D010-4F50-9B5D-5094071E80B7}" dt="2022-07-21T19:12:11.182" v="273" actId="1076"/>
          <ac:picMkLst>
            <pc:docMk/>
            <pc:sldMk cId="2381122322" sldId="274"/>
            <ac:picMk id="8" creationId="{BD8226CC-1D6F-4A52-8BF7-B2B115AD575D}"/>
          </ac:picMkLst>
        </pc:picChg>
        <pc:picChg chg="add del mod">
          <ac:chgData name="Shannon Sheridan" userId="251dae4d-defd-4a25-97bc-d17e7e16fcdc" providerId="ADAL" clId="{693386D8-D010-4F50-9B5D-5094071E80B7}" dt="2022-07-21T19:12:07.888" v="271" actId="478"/>
          <ac:picMkLst>
            <pc:docMk/>
            <pc:sldMk cId="2381122322" sldId="274"/>
            <ac:picMk id="1026" creationId="{3EF78C06-E420-4634-A22C-4834C0A99D1B}"/>
          </ac:picMkLst>
        </pc:picChg>
      </pc:sldChg>
      <pc:sldChg chg="addSp delSp modSp new mod">
        <pc:chgData name="Shannon Sheridan" userId="251dae4d-defd-4a25-97bc-d17e7e16fcdc" providerId="ADAL" clId="{693386D8-D010-4F50-9B5D-5094071E80B7}" dt="2022-07-21T19:21:42.145" v="581" actId="20577"/>
        <pc:sldMkLst>
          <pc:docMk/>
          <pc:sldMk cId="2082640740" sldId="275"/>
        </pc:sldMkLst>
        <pc:spChg chg="mod">
          <ac:chgData name="Shannon Sheridan" userId="251dae4d-defd-4a25-97bc-d17e7e16fcdc" providerId="ADAL" clId="{693386D8-D010-4F50-9B5D-5094071E80B7}" dt="2022-07-21T19:13:08.074" v="376" actId="20577"/>
          <ac:spMkLst>
            <pc:docMk/>
            <pc:sldMk cId="2082640740" sldId="275"/>
            <ac:spMk id="3" creationId="{7400A4B2-EB68-4374-9141-51B3FCAD3F49}"/>
          </ac:spMkLst>
        </pc:spChg>
        <pc:spChg chg="del">
          <ac:chgData name="Shannon Sheridan" userId="251dae4d-defd-4a25-97bc-d17e7e16fcdc" providerId="ADAL" clId="{693386D8-D010-4F50-9B5D-5094071E80B7}" dt="2022-07-21T19:13:31.018" v="377" actId="1032"/>
          <ac:spMkLst>
            <pc:docMk/>
            <pc:sldMk cId="2082640740" sldId="275"/>
            <ac:spMk id="4" creationId="{AC2B40FC-A8D4-4804-A75C-1A1E30FEABD9}"/>
          </ac:spMkLst>
        </pc:spChg>
        <pc:spChg chg="add mod">
          <ac:chgData name="Shannon Sheridan" userId="251dae4d-defd-4a25-97bc-d17e7e16fcdc" providerId="ADAL" clId="{693386D8-D010-4F50-9B5D-5094071E80B7}" dt="2022-07-21T19:20:24.187" v="522" actId="14100"/>
          <ac:spMkLst>
            <pc:docMk/>
            <pc:sldMk cId="2082640740" sldId="275"/>
            <ac:spMk id="10" creationId="{7115F3F6-E2F7-437B-90C7-F53D742EFBF6}"/>
          </ac:spMkLst>
        </pc:spChg>
        <pc:spChg chg="add mod">
          <ac:chgData name="Shannon Sheridan" userId="251dae4d-defd-4a25-97bc-d17e7e16fcdc" providerId="ADAL" clId="{693386D8-D010-4F50-9B5D-5094071E80B7}" dt="2022-07-21T19:21:42.145" v="581" actId="20577"/>
          <ac:spMkLst>
            <pc:docMk/>
            <pc:sldMk cId="2082640740" sldId="275"/>
            <ac:spMk id="11" creationId="{42029E82-D31B-479C-846C-FFDFBA3E3801}"/>
          </ac:spMkLst>
        </pc:spChg>
        <pc:graphicFrameChg chg="add mod modGraphic">
          <ac:chgData name="Shannon Sheridan" userId="251dae4d-defd-4a25-97bc-d17e7e16fcdc" providerId="ADAL" clId="{693386D8-D010-4F50-9B5D-5094071E80B7}" dt="2022-07-21T19:21:00.621" v="526" actId="14100"/>
          <ac:graphicFrameMkLst>
            <pc:docMk/>
            <pc:sldMk cId="2082640740" sldId="275"/>
            <ac:graphicFrameMk id="5" creationId="{D85C9B01-B79E-4E46-A59B-DB704C294A4B}"/>
          </ac:graphicFrameMkLst>
        </pc:graphicFrameChg>
        <pc:picChg chg="add mod">
          <ac:chgData name="Shannon Sheridan" userId="251dae4d-defd-4a25-97bc-d17e7e16fcdc" providerId="ADAL" clId="{693386D8-D010-4F50-9B5D-5094071E80B7}" dt="2022-07-21T19:20:31.672" v="523" actId="208"/>
          <ac:picMkLst>
            <pc:docMk/>
            <pc:sldMk cId="2082640740" sldId="275"/>
            <ac:picMk id="7" creationId="{A2846667-1971-4F07-AE3C-DFF7079FFC87}"/>
          </ac:picMkLst>
        </pc:picChg>
        <pc:picChg chg="add mod">
          <ac:chgData name="Shannon Sheridan" userId="251dae4d-defd-4a25-97bc-d17e7e16fcdc" providerId="ADAL" clId="{693386D8-D010-4F50-9B5D-5094071E80B7}" dt="2022-07-21T19:19:49.461" v="515" actId="1076"/>
          <ac:picMkLst>
            <pc:docMk/>
            <pc:sldMk cId="2082640740" sldId="275"/>
            <ac:picMk id="9" creationId="{BE1A4097-F336-4DA2-8401-00BB41B02979}"/>
          </ac:picMkLst>
        </pc:picChg>
        <pc:picChg chg="add del">
          <ac:chgData name="Shannon Sheridan" userId="251dae4d-defd-4a25-97bc-d17e7e16fcdc" providerId="ADAL" clId="{693386D8-D010-4F50-9B5D-5094071E80B7}" dt="2022-07-21T19:13:02.226" v="352" actId="478"/>
          <ac:picMkLst>
            <pc:docMk/>
            <pc:sldMk cId="2082640740" sldId="275"/>
            <ac:picMk id="2050" creationId="{01CA8B9F-95C7-4379-8849-5FE1221849F1}"/>
          </ac:picMkLst>
        </pc:picChg>
      </pc:sldChg>
      <pc:sldChg chg="addSp delSp modSp new mod">
        <pc:chgData name="Shannon Sheridan" userId="251dae4d-defd-4a25-97bc-d17e7e16fcdc" providerId="ADAL" clId="{693386D8-D010-4F50-9B5D-5094071E80B7}" dt="2022-07-21T19:23:58.418" v="660" actId="20577"/>
        <pc:sldMkLst>
          <pc:docMk/>
          <pc:sldMk cId="2069931311" sldId="276"/>
        </pc:sldMkLst>
        <pc:spChg chg="mod">
          <ac:chgData name="Shannon Sheridan" userId="251dae4d-defd-4a25-97bc-d17e7e16fcdc" providerId="ADAL" clId="{693386D8-D010-4F50-9B5D-5094071E80B7}" dt="2022-07-21T19:22:08.433" v="599" actId="20577"/>
          <ac:spMkLst>
            <pc:docMk/>
            <pc:sldMk cId="2069931311" sldId="276"/>
            <ac:spMk id="3" creationId="{0CB88360-865B-4894-A4C6-28E5F19F2056}"/>
          </ac:spMkLst>
        </pc:spChg>
        <pc:spChg chg="del">
          <ac:chgData name="Shannon Sheridan" userId="251dae4d-defd-4a25-97bc-d17e7e16fcdc" providerId="ADAL" clId="{693386D8-D010-4F50-9B5D-5094071E80B7}" dt="2022-07-21T19:23:34.728" v="600" actId="478"/>
          <ac:spMkLst>
            <pc:docMk/>
            <pc:sldMk cId="2069931311" sldId="276"/>
            <ac:spMk id="4" creationId="{7F6659E5-000F-462D-A73B-69920214BEF5}"/>
          </ac:spMkLst>
        </pc:spChg>
        <pc:spChg chg="add mod">
          <ac:chgData name="Shannon Sheridan" userId="251dae4d-defd-4a25-97bc-d17e7e16fcdc" providerId="ADAL" clId="{693386D8-D010-4F50-9B5D-5094071E80B7}" dt="2022-07-21T19:23:58.418" v="660" actId="20577"/>
          <ac:spMkLst>
            <pc:docMk/>
            <pc:sldMk cId="2069931311" sldId="276"/>
            <ac:spMk id="7" creationId="{8A0744F7-5FE1-4D48-AEC5-33F2E625F703}"/>
          </ac:spMkLst>
        </pc:spChg>
        <pc:picChg chg="add mod">
          <ac:chgData name="Shannon Sheridan" userId="251dae4d-defd-4a25-97bc-d17e7e16fcdc" providerId="ADAL" clId="{693386D8-D010-4F50-9B5D-5094071E80B7}" dt="2022-07-21T19:23:46.478" v="604" actId="1076"/>
          <ac:picMkLst>
            <pc:docMk/>
            <pc:sldMk cId="2069931311" sldId="276"/>
            <ac:picMk id="6" creationId="{B109A3AF-1D65-4219-AD16-EB275225E81F}"/>
          </ac:picMkLst>
        </pc:picChg>
      </pc:sldChg>
      <pc:sldChg chg="del">
        <pc:chgData name="Shannon Sheridan" userId="251dae4d-defd-4a25-97bc-d17e7e16fcdc" providerId="ADAL" clId="{693386D8-D010-4F50-9B5D-5094071E80B7}" dt="2022-07-21T17:49:00.765" v="43" actId="47"/>
        <pc:sldMkLst>
          <pc:docMk/>
          <pc:sldMk cId="2196597502" sldId="276"/>
        </pc:sldMkLst>
      </pc:sldChg>
      <pc:sldChg chg="del">
        <pc:chgData name="Shannon Sheridan" userId="251dae4d-defd-4a25-97bc-d17e7e16fcdc" providerId="ADAL" clId="{693386D8-D010-4F50-9B5D-5094071E80B7}" dt="2022-07-21T17:49:01.284" v="44" actId="47"/>
        <pc:sldMkLst>
          <pc:docMk/>
          <pc:sldMk cId="2277834466" sldId="277"/>
        </pc:sldMkLst>
      </pc:sldChg>
      <pc:sldChg chg="del">
        <pc:chgData name="Shannon Sheridan" userId="251dae4d-defd-4a25-97bc-d17e7e16fcdc" providerId="ADAL" clId="{693386D8-D010-4F50-9B5D-5094071E80B7}" dt="2022-07-21T17:49:02.061" v="45" actId="47"/>
        <pc:sldMkLst>
          <pc:docMk/>
          <pc:sldMk cId="88613274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95560-144B-4196-8613-E1A19C184752}" type="doc">
      <dgm:prSet loTypeId="urn:microsoft.com/office/officeart/2005/8/layout/chevron2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BB6EF395-4EA8-4D04-B0B9-19A1E54B404C}">
      <dgm:prSet phldrT="[Text]"/>
      <dgm:spPr/>
      <dgm:t>
        <a:bodyPr/>
        <a:lstStyle/>
        <a:p>
          <a:r>
            <a:rPr lang="en-US" dirty="0"/>
            <a:t>Citation</a:t>
          </a:r>
        </a:p>
      </dgm:t>
    </dgm:pt>
    <dgm:pt modelId="{8FA9CE19-0837-45BB-BF14-FB03F99A4871}" type="parTrans" cxnId="{D21D81F3-6753-437C-986A-96700285B85E}">
      <dgm:prSet/>
      <dgm:spPr/>
      <dgm:t>
        <a:bodyPr/>
        <a:lstStyle/>
        <a:p>
          <a:endParaRPr lang="en-US"/>
        </a:p>
      </dgm:t>
    </dgm:pt>
    <dgm:pt modelId="{C4164BF5-34EA-4800-B37B-937461A11319}" type="sibTrans" cxnId="{D21D81F3-6753-437C-986A-96700285B85E}">
      <dgm:prSet/>
      <dgm:spPr/>
      <dgm:t>
        <a:bodyPr/>
        <a:lstStyle/>
        <a:p>
          <a:endParaRPr lang="en-US"/>
        </a:p>
      </dgm:t>
    </dgm:pt>
    <dgm:pt modelId="{89735DB5-237E-468C-AB5E-0E087A5931DE}">
      <dgm:prSet phldrT="[Text]"/>
      <dgm:spPr/>
      <dgm:t>
        <a:bodyPr/>
        <a:lstStyle/>
        <a:p>
          <a:r>
            <a:rPr lang="en-US" b="0" i="0" dirty="0"/>
            <a:t>Casey, B. (2022, August 23). Ten Recommendations to Overcome Barriers to Adopting Open Science Principles. MSD-LIVE Data Repository. https://doi.org/10.11578/1526591</a:t>
          </a:r>
          <a:endParaRPr lang="en-US" dirty="0"/>
        </a:p>
      </dgm:t>
    </dgm:pt>
    <dgm:pt modelId="{E2771658-CE10-4D36-B7E5-81E3593C4D61}" type="parTrans" cxnId="{DBF97943-6E7B-45E1-A4C4-268434BCBA91}">
      <dgm:prSet/>
      <dgm:spPr/>
      <dgm:t>
        <a:bodyPr/>
        <a:lstStyle/>
        <a:p>
          <a:endParaRPr lang="en-US"/>
        </a:p>
      </dgm:t>
    </dgm:pt>
    <dgm:pt modelId="{7AEC1B6E-8CAE-49CF-B128-C28750ECBE42}" type="sibTrans" cxnId="{DBF97943-6E7B-45E1-A4C4-268434BCBA91}">
      <dgm:prSet/>
      <dgm:spPr/>
      <dgm:t>
        <a:bodyPr/>
        <a:lstStyle/>
        <a:p>
          <a:endParaRPr lang="en-US"/>
        </a:p>
      </dgm:t>
    </dgm:pt>
    <dgm:pt modelId="{1A44A006-46C6-4145-8EDB-8FDB9BDD6349}">
      <dgm:prSet phldrT="[Text]"/>
      <dgm:spPr/>
      <dgm:t>
        <a:bodyPr/>
        <a:lstStyle/>
        <a:p>
          <a:r>
            <a:rPr lang="en-US" dirty="0"/>
            <a:t>DOI</a:t>
          </a:r>
        </a:p>
      </dgm:t>
    </dgm:pt>
    <dgm:pt modelId="{42B7BCC8-BF71-4135-8AC9-FCD06C66F1D9}" type="parTrans" cxnId="{7B6940C6-D5CA-473C-A8EC-CDCEE34B4455}">
      <dgm:prSet/>
      <dgm:spPr/>
      <dgm:t>
        <a:bodyPr/>
        <a:lstStyle/>
        <a:p>
          <a:endParaRPr lang="en-US"/>
        </a:p>
      </dgm:t>
    </dgm:pt>
    <dgm:pt modelId="{52F36F66-83A0-4301-B231-A1F8DF1B3770}" type="sibTrans" cxnId="{7B6940C6-D5CA-473C-A8EC-CDCEE34B4455}">
      <dgm:prSet/>
      <dgm:spPr/>
      <dgm:t>
        <a:bodyPr/>
        <a:lstStyle/>
        <a:p>
          <a:endParaRPr lang="en-US"/>
        </a:p>
      </dgm:t>
    </dgm:pt>
    <dgm:pt modelId="{A3194D5D-216E-4C08-A45E-BA6914C50B15}">
      <dgm:prSet phldrT="[Text]" custT="1"/>
      <dgm:spPr/>
      <dgm:t>
        <a:bodyPr/>
        <a:lstStyle/>
        <a:p>
          <a:r>
            <a:rPr lang="en-US" sz="2400" b="0" i="0" dirty="0"/>
            <a:t>https://doi.org/10.11578/1526591</a:t>
          </a:r>
          <a:endParaRPr lang="en-US" sz="2400" dirty="0"/>
        </a:p>
      </dgm:t>
    </dgm:pt>
    <dgm:pt modelId="{01AE2AA3-D7BD-4812-834E-EF7DE6162498}" type="parTrans" cxnId="{6DD9C0BA-4CD8-4764-9C48-C88F12EA9CEE}">
      <dgm:prSet/>
      <dgm:spPr/>
      <dgm:t>
        <a:bodyPr/>
        <a:lstStyle/>
        <a:p>
          <a:endParaRPr lang="en-US"/>
        </a:p>
      </dgm:t>
    </dgm:pt>
    <dgm:pt modelId="{7EB5B9F3-3EF1-40E5-A655-DE4527B0090E}" type="sibTrans" cxnId="{6DD9C0BA-4CD8-4764-9C48-C88F12EA9CEE}">
      <dgm:prSet/>
      <dgm:spPr/>
      <dgm:t>
        <a:bodyPr/>
        <a:lstStyle/>
        <a:p>
          <a:endParaRPr lang="en-US"/>
        </a:p>
      </dgm:t>
    </dgm:pt>
    <dgm:pt modelId="{AB82B5E0-358F-486B-868C-5BEA169024A4}">
      <dgm:prSet phldrT="[Text]"/>
      <dgm:spPr/>
      <dgm:t>
        <a:bodyPr/>
        <a:lstStyle/>
        <a:p>
          <a:r>
            <a:rPr lang="en-US" dirty="0"/>
            <a:t>Landing page</a:t>
          </a:r>
        </a:p>
      </dgm:t>
    </dgm:pt>
    <dgm:pt modelId="{1ED6C607-7423-4739-BCE7-4DD6871639FC}" type="parTrans" cxnId="{3B8D03DC-CC98-490C-9147-1E419AC9D395}">
      <dgm:prSet/>
      <dgm:spPr/>
      <dgm:t>
        <a:bodyPr/>
        <a:lstStyle/>
        <a:p>
          <a:endParaRPr lang="en-US"/>
        </a:p>
      </dgm:t>
    </dgm:pt>
    <dgm:pt modelId="{812BC5A2-1A27-4674-B89F-9567F9D6CC96}" type="sibTrans" cxnId="{3B8D03DC-CC98-490C-9147-1E419AC9D395}">
      <dgm:prSet/>
      <dgm:spPr/>
      <dgm:t>
        <a:bodyPr/>
        <a:lstStyle/>
        <a:p>
          <a:endParaRPr lang="en-US"/>
        </a:p>
      </dgm:t>
    </dgm:pt>
    <dgm:pt modelId="{32E7C2C6-E544-44C9-BD08-42B81170872D}">
      <dgm:prSet phldrT="[Text]" custT="1"/>
      <dgm:spPr/>
      <dgm:t>
        <a:bodyPr/>
        <a:lstStyle/>
        <a:p>
          <a:r>
            <a:rPr lang="en-US" sz="2000" dirty="0"/>
            <a:t>https://data.msdlive.org/records/2gxbv-h3464</a:t>
          </a:r>
        </a:p>
      </dgm:t>
    </dgm:pt>
    <dgm:pt modelId="{07CA990E-0B5E-4B92-B3AA-F06F9BED8370}" type="parTrans" cxnId="{6FE42A82-456D-4C93-AA16-923D0BDC8E23}">
      <dgm:prSet/>
      <dgm:spPr/>
      <dgm:t>
        <a:bodyPr/>
        <a:lstStyle/>
        <a:p>
          <a:endParaRPr lang="en-US"/>
        </a:p>
      </dgm:t>
    </dgm:pt>
    <dgm:pt modelId="{2FAB53CB-9C5E-4CB2-9AAA-D96114C147CC}" type="sibTrans" cxnId="{6FE42A82-456D-4C93-AA16-923D0BDC8E23}">
      <dgm:prSet/>
      <dgm:spPr/>
      <dgm:t>
        <a:bodyPr/>
        <a:lstStyle/>
        <a:p>
          <a:endParaRPr lang="en-US"/>
        </a:p>
      </dgm:t>
    </dgm:pt>
    <dgm:pt modelId="{548AB156-4F97-416F-8CF9-66D459232DBD}">
      <dgm:prSet/>
      <dgm:spPr/>
      <dgm:t>
        <a:bodyPr/>
        <a:lstStyle/>
        <a:p>
          <a:r>
            <a:rPr lang="en-US" dirty="0"/>
            <a:t>Dataset</a:t>
          </a:r>
        </a:p>
      </dgm:t>
    </dgm:pt>
    <dgm:pt modelId="{1C89301B-5812-4C81-B410-27BF92FDF779}" type="parTrans" cxnId="{9F601050-61BF-4A7C-B0C6-3E293AC34D98}">
      <dgm:prSet/>
      <dgm:spPr/>
      <dgm:t>
        <a:bodyPr/>
        <a:lstStyle/>
        <a:p>
          <a:endParaRPr lang="en-US"/>
        </a:p>
      </dgm:t>
    </dgm:pt>
    <dgm:pt modelId="{2CCE2F6F-6C8F-4546-AE02-F2100D761FBF}" type="sibTrans" cxnId="{9F601050-61BF-4A7C-B0C6-3E293AC34D98}">
      <dgm:prSet/>
      <dgm:spPr/>
      <dgm:t>
        <a:bodyPr/>
        <a:lstStyle/>
        <a:p>
          <a:endParaRPr lang="en-US"/>
        </a:p>
      </dgm:t>
    </dgm:pt>
    <dgm:pt modelId="{940A038E-740D-4E26-9F90-BDA66E81679E}" type="pres">
      <dgm:prSet presAssocID="{DAD95560-144B-4196-8613-E1A19C184752}" presName="linearFlow" presStyleCnt="0">
        <dgm:presLayoutVars>
          <dgm:dir/>
          <dgm:animLvl val="lvl"/>
          <dgm:resizeHandles val="exact"/>
        </dgm:presLayoutVars>
      </dgm:prSet>
      <dgm:spPr/>
    </dgm:pt>
    <dgm:pt modelId="{48F720FE-C563-4348-B310-A3CEC2215C8B}" type="pres">
      <dgm:prSet presAssocID="{BB6EF395-4EA8-4D04-B0B9-19A1E54B404C}" presName="composite" presStyleCnt="0"/>
      <dgm:spPr/>
    </dgm:pt>
    <dgm:pt modelId="{2B85799D-F8CF-4FA6-9C2D-D22CDEBAB7F4}" type="pres">
      <dgm:prSet presAssocID="{BB6EF395-4EA8-4D04-B0B9-19A1E54B404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2BD164D-0867-4D7B-8042-4702CB68251D}" type="pres">
      <dgm:prSet presAssocID="{BB6EF395-4EA8-4D04-B0B9-19A1E54B404C}" presName="descendantText" presStyleLbl="alignAcc1" presStyleIdx="0" presStyleCnt="4">
        <dgm:presLayoutVars>
          <dgm:bulletEnabled val="1"/>
        </dgm:presLayoutVars>
      </dgm:prSet>
      <dgm:spPr/>
    </dgm:pt>
    <dgm:pt modelId="{9446C77C-7812-4EC1-8DA0-E316C4F70EF6}" type="pres">
      <dgm:prSet presAssocID="{C4164BF5-34EA-4800-B37B-937461A11319}" presName="sp" presStyleCnt="0"/>
      <dgm:spPr/>
    </dgm:pt>
    <dgm:pt modelId="{94D254F9-98A2-4F30-A22B-03969B40E984}" type="pres">
      <dgm:prSet presAssocID="{1A44A006-46C6-4145-8EDB-8FDB9BDD6349}" presName="composite" presStyleCnt="0"/>
      <dgm:spPr/>
    </dgm:pt>
    <dgm:pt modelId="{49216BA0-3639-4C6C-A739-786AD3C2ADE9}" type="pres">
      <dgm:prSet presAssocID="{1A44A006-46C6-4145-8EDB-8FDB9BDD634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04820FC-5FB9-430E-8387-34BB685D68E9}" type="pres">
      <dgm:prSet presAssocID="{1A44A006-46C6-4145-8EDB-8FDB9BDD6349}" presName="descendantText" presStyleLbl="alignAcc1" presStyleIdx="1" presStyleCnt="4">
        <dgm:presLayoutVars>
          <dgm:bulletEnabled val="1"/>
        </dgm:presLayoutVars>
      </dgm:prSet>
      <dgm:spPr/>
    </dgm:pt>
    <dgm:pt modelId="{29C1A684-188F-4559-A9D7-F5598EAAC6B2}" type="pres">
      <dgm:prSet presAssocID="{52F36F66-83A0-4301-B231-A1F8DF1B3770}" presName="sp" presStyleCnt="0"/>
      <dgm:spPr/>
    </dgm:pt>
    <dgm:pt modelId="{FC692277-E737-45F9-9258-9B0C653701C3}" type="pres">
      <dgm:prSet presAssocID="{AB82B5E0-358F-486B-868C-5BEA169024A4}" presName="composite" presStyleCnt="0"/>
      <dgm:spPr/>
    </dgm:pt>
    <dgm:pt modelId="{069D6722-CC56-45B7-B374-F61AC16EFE57}" type="pres">
      <dgm:prSet presAssocID="{AB82B5E0-358F-486B-868C-5BEA169024A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33D13EC-F510-4D99-87C8-63539E46B555}" type="pres">
      <dgm:prSet presAssocID="{AB82B5E0-358F-486B-868C-5BEA169024A4}" presName="descendantText" presStyleLbl="alignAcc1" presStyleIdx="2" presStyleCnt="4">
        <dgm:presLayoutVars>
          <dgm:bulletEnabled val="1"/>
        </dgm:presLayoutVars>
      </dgm:prSet>
      <dgm:spPr/>
    </dgm:pt>
    <dgm:pt modelId="{5AF7D18A-1054-4238-939B-BA3BB97BE6D7}" type="pres">
      <dgm:prSet presAssocID="{812BC5A2-1A27-4674-B89F-9567F9D6CC96}" presName="sp" presStyleCnt="0"/>
      <dgm:spPr/>
    </dgm:pt>
    <dgm:pt modelId="{5E52A37B-F79C-4D9F-9899-53795A214C46}" type="pres">
      <dgm:prSet presAssocID="{548AB156-4F97-416F-8CF9-66D459232DBD}" presName="composite" presStyleCnt="0"/>
      <dgm:spPr/>
    </dgm:pt>
    <dgm:pt modelId="{7FED33FA-14EF-4376-95AA-0DFD7CC15702}" type="pres">
      <dgm:prSet presAssocID="{548AB156-4F97-416F-8CF9-66D459232DB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A5D333B-0106-493E-8287-6669804F2627}" type="pres">
      <dgm:prSet presAssocID="{548AB156-4F97-416F-8CF9-66D459232DBD}" presName="descendantText" presStyleLbl="alignAcc1" presStyleIdx="3" presStyleCnt="4" custLinFactNeighborX="1105" custLinFactNeighborY="-2167">
        <dgm:presLayoutVars>
          <dgm:bulletEnabled val="1"/>
        </dgm:presLayoutVars>
      </dgm:prSet>
      <dgm:spPr/>
    </dgm:pt>
  </dgm:ptLst>
  <dgm:cxnLst>
    <dgm:cxn modelId="{51857C41-A900-45D8-963E-D7BEDD8D5C1F}" type="presOf" srcId="{548AB156-4F97-416F-8CF9-66D459232DBD}" destId="{7FED33FA-14EF-4376-95AA-0DFD7CC15702}" srcOrd="0" destOrd="0" presId="urn:microsoft.com/office/officeart/2005/8/layout/chevron2"/>
    <dgm:cxn modelId="{DBF97943-6E7B-45E1-A4C4-268434BCBA91}" srcId="{BB6EF395-4EA8-4D04-B0B9-19A1E54B404C}" destId="{89735DB5-237E-468C-AB5E-0E087A5931DE}" srcOrd="0" destOrd="0" parTransId="{E2771658-CE10-4D36-B7E5-81E3593C4D61}" sibTransId="{7AEC1B6E-8CAE-49CF-B128-C28750ECBE42}"/>
    <dgm:cxn modelId="{002B754F-7422-40FE-80F8-1F9E7199FD14}" type="presOf" srcId="{32E7C2C6-E544-44C9-BD08-42B81170872D}" destId="{033D13EC-F510-4D99-87C8-63539E46B555}" srcOrd="0" destOrd="0" presId="urn:microsoft.com/office/officeart/2005/8/layout/chevron2"/>
    <dgm:cxn modelId="{9F601050-61BF-4A7C-B0C6-3E293AC34D98}" srcId="{DAD95560-144B-4196-8613-E1A19C184752}" destId="{548AB156-4F97-416F-8CF9-66D459232DBD}" srcOrd="3" destOrd="0" parTransId="{1C89301B-5812-4C81-B410-27BF92FDF779}" sibTransId="{2CCE2F6F-6C8F-4546-AE02-F2100D761FBF}"/>
    <dgm:cxn modelId="{60FE3370-825C-425E-AA62-29E0DA29443F}" type="presOf" srcId="{1A44A006-46C6-4145-8EDB-8FDB9BDD6349}" destId="{49216BA0-3639-4C6C-A739-786AD3C2ADE9}" srcOrd="0" destOrd="0" presId="urn:microsoft.com/office/officeart/2005/8/layout/chevron2"/>
    <dgm:cxn modelId="{6FE42A82-456D-4C93-AA16-923D0BDC8E23}" srcId="{AB82B5E0-358F-486B-868C-5BEA169024A4}" destId="{32E7C2C6-E544-44C9-BD08-42B81170872D}" srcOrd="0" destOrd="0" parTransId="{07CA990E-0B5E-4B92-B3AA-F06F9BED8370}" sibTransId="{2FAB53CB-9C5E-4CB2-9AAA-D96114C147CC}"/>
    <dgm:cxn modelId="{56CDF191-9823-465F-BABA-EDB9656F2B55}" type="presOf" srcId="{A3194D5D-216E-4C08-A45E-BA6914C50B15}" destId="{A04820FC-5FB9-430E-8387-34BB685D68E9}" srcOrd="0" destOrd="0" presId="urn:microsoft.com/office/officeart/2005/8/layout/chevron2"/>
    <dgm:cxn modelId="{4C64F796-5651-4AC2-B663-8539164C38D3}" type="presOf" srcId="{BB6EF395-4EA8-4D04-B0B9-19A1E54B404C}" destId="{2B85799D-F8CF-4FA6-9C2D-D22CDEBAB7F4}" srcOrd="0" destOrd="0" presId="urn:microsoft.com/office/officeart/2005/8/layout/chevron2"/>
    <dgm:cxn modelId="{6DD9C0BA-4CD8-4764-9C48-C88F12EA9CEE}" srcId="{1A44A006-46C6-4145-8EDB-8FDB9BDD6349}" destId="{A3194D5D-216E-4C08-A45E-BA6914C50B15}" srcOrd="0" destOrd="0" parTransId="{01AE2AA3-D7BD-4812-834E-EF7DE6162498}" sibTransId="{7EB5B9F3-3EF1-40E5-A655-DE4527B0090E}"/>
    <dgm:cxn modelId="{B47532BD-7604-4B3A-84EA-4DDC5093162B}" type="presOf" srcId="{AB82B5E0-358F-486B-868C-5BEA169024A4}" destId="{069D6722-CC56-45B7-B374-F61AC16EFE57}" srcOrd="0" destOrd="0" presId="urn:microsoft.com/office/officeart/2005/8/layout/chevron2"/>
    <dgm:cxn modelId="{D948E6BD-FD0F-4FCF-9D9E-6A66088E03A1}" type="presOf" srcId="{DAD95560-144B-4196-8613-E1A19C184752}" destId="{940A038E-740D-4E26-9F90-BDA66E81679E}" srcOrd="0" destOrd="0" presId="urn:microsoft.com/office/officeart/2005/8/layout/chevron2"/>
    <dgm:cxn modelId="{7B6940C6-D5CA-473C-A8EC-CDCEE34B4455}" srcId="{DAD95560-144B-4196-8613-E1A19C184752}" destId="{1A44A006-46C6-4145-8EDB-8FDB9BDD6349}" srcOrd="1" destOrd="0" parTransId="{42B7BCC8-BF71-4135-8AC9-FCD06C66F1D9}" sibTransId="{52F36F66-83A0-4301-B231-A1F8DF1B3770}"/>
    <dgm:cxn modelId="{AAB0CCCB-59CF-4C9D-A98D-AD7CB3993DAA}" type="presOf" srcId="{89735DB5-237E-468C-AB5E-0E087A5931DE}" destId="{F2BD164D-0867-4D7B-8042-4702CB68251D}" srcOrd="0" destOrd="0" presId="urn:microsoft.com/office/officeart/2005/8/layout/chevron2"/>
    <dgm:cxn modelId="{3B8D03DC-CC98-490C-9147-1E419AC9D395}" srcId="{DAD95560-144B-4196-8613-E1A19C184752}" destId="{AB82B5E0-358F-486B-868C-5BEA169024A4}" srcOrd="2" destOrd="0" parTransId="{1ED6C607-7423-4739-BCE7-4DD6871639FC}" sibTransId="{812BC5A2-1A27-4674-B89F-9567F9D6CC96}"/>
    <dgm:cxn modelId="{D21D81F3-6753-437C-986A-96700285B85E}" srcId="{DAD95560-144B-4196-8613-E1A19C184752}" destId="{BB6EF395-4EA8-4D04-B0B9-19A1E54B404C}" srcOrd="0" destOrd="0" parTransId="{8FA9CE19-0837-45BB-BF14-FB03F99A4871}" sibTransId="{C4164BF5-34EA-4800-B37B-937461A11319}"/>
    <dgm:cxn modelId="{FFD8610B-08A6-4ECE-8490-242A15BB94CD}" type="presParOf" srcId="{940A038E-740D-4E26-9F90-BDA66E81679E}" destId="{48F720FE-C563-4348-B310-A3CEC2215C8B}" srcOrd="0" destOrd="0" presId="urn:microsoft.com/office/officeart/2005/8/layout/chevron2"/>
    <dgm:cxn modelId="{ED805501-2510-4961-9DB3-B046774E936D}" type="presParOf" srcId="{48F720FE-C563-4348-B310-A3CEC2215C8B}" destId="{2B85799D-F8CF-4FA6-9C2D-D22CDEBAB7F4}" srcOrd="0" destOrd="0" presId="urn:microsoft.com/office/officeart/2005/8/layout/chevron2"/>
    <dgm:cxn modelId="{93040747-F8A0-4BA1-9C89-F1DD91A50301}" type="presParOf" srcId="{48F720FE-C563-4348-B310-A3CEC2215C8B}" destId="{F2BD164D-0867-4D7B-8042-4702CB68251D}" srcOrd="1" destOrd="0" presId="urn:microsoft.com/office/officeart/2005/8/layout/chevron2"/>
    <dgm:cxn modelId="{EC830EC0-E78B-469E-899B-59442E8C38FE}" type="presParOf" srcId="{940A038E-740D-4E26-9F90-BDA66E81679E}" destId="{9446C77C-7812-4EC1-8DA0-E316C4F70EF6}" srcOrd="1" destOrd="0" presId="urn:microsoft.com/office/officeart/2005/8/layout/chevron2"/>
    <dgm:cxn modelId="{C411F8A5-791D-446B-B62F-CEB773EC1250}" type="presParOf" srcId="{940A038E-740D-4E26-9F90-BDA66E81679E}" destId="{94D254F9-98A2-4F30-A22B-03969B40E984}" srcOrd="2" destOrd="0" presId="urn:microsoft.com/office/officeart/2005/8/layout/chevron2"/>
    <dgm:cxn modelId="{2FACCA93-3B56-402A-BEFF-566631721607}" type="presParOf" srcId="{94D254F9-98A2-4F30-A22B-03969B40E984}" destId="{49216BA0-3639-4C6C-A739-786AD3C2ADE9}" srcOrd="0" destOrd="0" presId="urn:microsoft.com/office/officeart/2005/8/layout/chevron2"/>
    <dgm:cxn modelId="{CFF2F1F3-38BC-44FF-9335-B781678EA40F}" type="presParOf" srcId="{94D254F9-98A2-4F30-A22B-03969B40E984}" destId="{A04820FC-5FB9-430E-8387-34BB685D68E9}" srcOrd="1" destOrd="0" presId="urn:microsoft.com/office/officeart/2005/8/layout/chevron2"/>
    <dgm:cxn modelId="{BD4DEE89-F9F4-4222-802B-E02D2429F52F}" type="presParOf" srcId="{940A038E-740D-4E26-9F90-BDA66E81679E}" destId="{29C1A684-188F-4559-A9D7-F5598EAAC6B2}" srcOrd="3" destOrd="0" presId="urn:microsoft.com/office/officeart/2005/8/layout/chevron2"/>
    <dgm:cxn modelId="{2D830778-86D3-42B5-B972-E6DC6F15C430}" type="presParOf" srcId="{940A038E-740D-4E26-9F90-BDA66E81679E}" destId="{FC692277-E737-45F9-9258-9B0C653701C3}" srcOrd="4" destOrd="0" presId="urn:microsoft.com/office/officeart/2005/8/layout/chevron2"/>
    <dgm:cxn modelId="{02BE76ED-E435-4155-9204-001F3BC6D073}" type="presParOf" srcId="{FC692277-E737-45F9-9258-9B0C653701C3}" destId="{069D6722-CC56-45B7-B374-F61AC16EFE57}" srcOrd="0" destOrd="0" presId="urn:microsoft.com/office/officeart/2005/8/layout/chevron2"/>
    <dgm:cxn modelId="{B0699662-8981-41FF-87EB-7A1E376E8C5B}" type="presParOf" srcId="{FC692277-E737-45F9-9258-9B0C653701C3}" destId="{033D13EC-F510-4D99-87C8-63539E46B555}" srcOrd="1" destOrd="0" presId="urn:microsoft.com/office/officeart/2005/8/layout/chevron2"/>
    <dgm:cxn modelId="{2A05D4EE-3B65-426D-A58C-33F74240EA5F}" type="presParOf" srcId="{940A038E-740D-4E26-9F90-BDA66E81679E}" destId="{5AF7D18A-1054-4238-939B-BA3BB97BE6D7}" srcOrd="5" destOrd="0" presId="urn:microsoft.com/office/officeart/2005/8/layout/chevron2"/>
    <dgm:cxn modelId="{DCE25F1D-A5C8-4125-85F1-F725C4E628D8}" type="presParOf" srcId="{940A038E-740D-4E26-9F90-BDA66E81679E}" destId="{5E52A37B-F79C-4D9F-9899-53795A214C46}" srcOrd="6" destOrd="0" presId="urn:microsoft.com/office/officeart/2005/8/layout/chevron2"/>
    <dgm:cxn modelId="{D16C3EA9-A446-4E0D-BA40-7D24A6064786}" type="presParOf" srcId="{5E52A37B-F79C-4D9F-9899-53795A214C46}" destId="{7FED33FA-14EF-4376-95AA-0DFD7CC15702}" srcOrd="0" destOrd="0" presId="urn:microsoft.com/office/officeart/2005/8/layout/chevron2"/>
    <dgm:cxn modelId="{800093A7-D237-4F0F-BA94-EEDF4A1AFAEA}" type="presParOf" srcId="{5E52A37B-F79C-4D9F-9899-53795A214C46}" destId="{EA5D333B-0106-493E-8287-6669804F26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5799D-F8CF-4FA6-9C2D-D22CDEBAB7F4}">
      <dsp:nvSpPr>
        <dsp:cNvPr id="0" name=""/>
        <dsp:cNvSpPr/>
      </dsp:nvSpPr>
      <dsp:spPr>
        <a:xfrm rot="5400000">
          <a:off x="-234244" y="239148"/>
          <a:ext cx="1561629" cy="1093140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Citation</a:t>
          </a:r>
        </a:p>
      </dsp:txBody>
      <dsp:txXfrm rot="-5400000">
        <a:off x="1" y="551473"/>
        <a:ext cx="1093140" cy="468489"/>
      </dsp:txXfrm>
    </dsp:sp>
    <dsp:sp modelId="{F2BD164D-0867-4D7B-8042-4702CB68251D}">
      <dsp:nvSpPr>
        <dsp:cNvPr id="0" name=""/>
        <dsp:cNvSpPr/>
      </dsp:nvSpPr>
      <dsp:spPr>
        <a:xfrm rot="5400000">
          <a:off x="3255831" y="-2157787"/>
          <a:ext cx="1015059" cy="5340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Casey, B. (2022, August 23). Ten Recommendations to Overcome Barriers to Adopting Open Science Principles. MSD-LIVE Data Repository. https://doi.org/10.11578/1526591</a:t>
          </a:r>
          <a:endParaRPr lang="en-US" sz="1700" kern="1200" dirty="0"/>
        </a:p>
      </dsp:txBody>
      <dsp:txXfrm rot="-5400000">
        <a:off x="1093141" y="54454"/>
        <a:ext cx="5290890" cy="915957"/>
      </dsp:txXfrm>
    </dsp:sp>
    <dsp:sp modelId="{49216BA0-3639-4C6C-A739-786AD3C2ADE9}">
      <dsp:nvSpPr>
        <dsp:cNvPr id="0" name=""/>
        <dsp:cNvSpPr/>
      </dsp:nvSpPr>
      <dsp:spPr>
        <a:xfrm rot="5400000">
          <a:off x="-234244" y="1657179"/>
          <a:ext cx="1561629" cy="1093140"/>
        </a:xfrm>
        <a:prstGeom prst="chevron">
          <a:avLst/>
        </a:prstGeom>
        <a:solidFill>
          <a:schemeClr val="accent6">
            <a:shade val="80000"/>
            <a:hueOff val="256414"/>
            <a:satOff val="-26333"/>
            <a:lumOff val="13493"/>
            <a:alphaOff val="0"/>
          </a:schemeClr>
        </a:solidFill>
        <a:ln w="12700" cap="flat" cmpd="sng" algn="ctr">
          <a:solidFill>
            <a:schemeClr val="accent6">
              <a:shade val="80000"/>
              <a:hueOff val="256414"/>
              <a:satOff val="-26333"/>
              <a:lumOff val="134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DOI</a:t>
          </a:r>
        </a:p>
      </dsp:txBody>
      <dsp:txXfrm rot="-5400000">
        <a:off x="1" y="1969504"/>
        <a:ext cx="1093140" cy="468489"/>
      </dsp:txXfrm>
    </dsp:sp>
    <dsp:sp modelId="{A04820FC-5FB9-430E-8387-34BB685D68E9}">
      <dsp:nvSpPr>
        <dsp:cNvPr id="0" name=""/>
        <dsp:cNvSpPr/>
      </dsp:nvSpPr>
      <dsp:spPr>
        <a:xfrm rot="5400000">
          <a:off x="3255831" y="-739755"/>
          <a:ext cx="1015059" cy="5340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256414"/>
              <a:satOff val="-26333"/>
              <a:lumOff val="134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https://doi.org/10.11578/1526591</a:t>
          </a:r>
          <a:endParaRPr lang="en-US" sz="2400" kern="1200" dirty="0"/>
        </a:p>
      </dsp:txBody>
      <dsp:txXfrm rot="-5400000">
        <a:off x="1093141" y="1472486"/>
        <a:ext cx="5290890" cy="915957"/>
      </dsp:txXfrm>
    </dsp:sp>
    <dsp:sp modelId="{069D6722-CC56-45B7-B374-F61AC16EFE57}">
      <dsp:nvSpPr>
        <dsp:cNvPr id="0" name=""/>
        <dsp:cNvSpPr/>
      </dsp:nvSpPr>
      <dsp:spPr>
        <a:xfrm rot="5400000">
          <a:off x="-234244" y="3075211"/>
          <a:ext cx="1561629" cy="1093140"/>
        </a:xfrm>
        <a:prstGeom prst="chevron">
          <a:avLst/>
        </a:prstGeom>
        <a:solidFill>
          <a:schemeClr val="accent6">
            <a:shade val="80000"/>
            <a:hueOff val="512827"/>
            <a:satOff val="-52665"/>
            <a:lumOff val="26986"/>
            <a:alphaOff val="0"/>
          </a:schemeClr>
        </a:solidFill>
        <a:ln w="12700" cap="flat" cmpd="sng" algn="ctr">
          <a:solidFill>
            <a:schemeClr val="accent6">
              <a:shade val="80000"/>
              <a:hueOff val="512827"/>
              <a:satOff val="-52665"/>
              <a:lumOff val="269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Landing page</a:t>
          </a:r>
        </a:p>
      </dsp:txBody>
      <dsp:txXfrm rot="-5400000">
        <a:off x="1" y="3387536"/>
        <a:ext cx="1093140" cy="468489"/>
      </dsp:txXfrm>
    </dsp:sp>
    <dsp:sp modelId="{033D13EC-F510-4D99-87C8-63539E46B555}">
      <dsp:nvSpPr>
        <dsp:cNvPr id="0" name=""/>
        <dsp:cNvSpPr/>
      </dsp:nvSpPr>
      <dsp:spPr>
        <a:xfrm rot="5400000">
          <a:off x="3255831" y="678275"/>
          <a:ext cx="1015059" cy="5340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512827"/>
              <a:satOff val="-52665"/>
              <a:lumOff val="269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https://data.msdlive.org/records/2gxbv-h3464</a:t>
          </a:r>
        </a:p>
      </dsp:txBody>
      <dsp:txXfrm rot="-5400000">
        <a:off x="1093141" y="2890517"/>
        <a:ext cx="5290890" cy="915957"/>
      </dsp:txXfrm>
    </dsp:sp>
    <dsp:sp modelId="{7FED33FA-14EF-4376-95AA-0DFD7CC15702}">
      <dsp:nvSpPr>
        <dsp:cNvPr id="0" name=""/>
        <dsp:cNvSpPr/>
      </dsp:nvSpPr>
      <dsp:spPr>
        <a:xfrm rot="5400000">
          <a:off x="-234244" y="4493243"/>
          <a:ext cx="1561629" cy="1093140"/>
        </a:xfrm>
        <a:prstGeom prst="chevron">
          <a:avLst/>
        </a:prstGeom>
        <a:solidFill>
          <a:schemeClr val="accent6">
            <a:shade val="80000"/>
            <a:hueOff val="769241"/>
            <a:satOff val="-78998"/>
            <a:lumOff val="40479"/>
            <a:alphaOff val="0"/>
          </a:schemeClr>
        </a:solidFill>
        <a:ln w="12700" cap="flat" cmpd="sng" algn="ctr">
          <a:solidFill>
            <a:schemeClr val="accent6">
              <a:shade val="80000"/>
              <a:hueOff val="769241"/>
              <a:satOff val="-78998"/>
              <a:lumOff val="404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Dataset</a:t>
          </a:r>
        </a:p>
      </dsp:txBody>
      <dsp:txXfrm rot="-5400000">
        <a:off x="1" y="4805568"/>
        <a:ext cx="1093140" cy="468489"/>
      </dsp:txXfrm>
    </dsp:sp>
    <dsp:sp modelId="{EA5D333B-0106-493E-8287-6669804F2627}">
      <dsp:nvSpPr>
        <dsp:cNvPr id="0" name=""/>
        <dsp:cNvSpPr/>
      </dsp:nvSpPr>
      <dsp:spPr>
        <a:xfrm rot="5400000">
          <a:off x="3255831" y="2074311"/>
          <a:ext cx="1015059" cy="5340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769241"/>
              <a:satOff val="-78998"/>
              <a:lumOff val="404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ECCD5F-66DD-AF4E-8AD2-0E09900758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A4E210-0245-6847-B3FC-58ABC81C5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908EB-5858-8844-A2E9-D5F7294B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9083407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681A0-0775-8644-8D1C-33EE4C8F8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EC4284-7EA4-1B49-A93C-0650F3CF0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894290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3058F0-28E6-4F45-A43E-CB7749670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894290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41FC3D-5BC0-C14A-85DA-3A4A24E1B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8/24/22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484F5-FEBE-7743-9E56-3912A9025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509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C0A84-F41E-B144-84CE-2A94FFC43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471" y="748149"/>
            <a:ext cx="1572691" cy="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2743199"/>
            <a:ext cx="4767943" cy="3180945"/>
          </a:xfrm>
        </p:spPr>
        <p:txBody>
          <a:bodyPr anchor="ctr"/>
          <a:lstStyle/>
          <a:p>
            <a:pPr algn="ctr"/>
            <a:r>
              <a:rPr lang="en-US" dirty="0"/>
              <a:t>Understanding and Using DOIs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3913B9-E6B3-486F-97E5-E1D71D99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D05CAC-CA62-4ADA-9B56-96D41E1F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PIDs, URLs, and DOIs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73B7A-B238-4A46-82EF-7D484027A40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PID: persistent identifier</a:t>
            </a:r>
          </a:p>
          <a:p>
            <a:r>
              <a:rPr lang="en-US" dirty="0"/>
              <a:t>DOI: digital object identifier, a type of PID</a:t>
            </a:r>
          </a:p>
          <a:p>
            <a:r>
              <a:rPr lang="en-US" dirty="0"/>
              <a:t>URL: address for a space on the web</a:t>
            </a:r>
          </a:p>
          <a:p>
            <a:r>
              <a:rPr lang="en-US" dirty="0"/>
              <a:t>DOI is a permanent way of locating content</a:t>
            </a:r>
          </a:p>
          <a:p>
            <a:r>
              <a:rPr lang="en-US" dirty="0"/>
              <a:t>Avoid web address failures with a DOI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3416A-635F-45A1-B1E9-A0827DA41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279" y="5774820"/>
            <a:ext cx="10509647" cy="61912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D8226CC-1D6F-4A52-8BF7-B2B115AD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1285875"/>
            <a:ext cx="18764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F92331-8455-4A20-AEAB-A70677FF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00A4B2-EB68-4374-9141-51B3FCAD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DOIs and data publishing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5C9B01-B79E-4E46-A59B-DB704C294A4B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309608067"/>
              </p:ext>
            </p:extLst>
          </p:nvPr>
        </p:nvGraphicFramePr>
        <p:xfrm>
          <a:off x="1235948" y="1718268"/>
          <a:ext cx="6433582" cy="5825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7BF76FE8-65B3-42E0-B2EF-77D0AFD5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552" b="12776"/>
          <a:stretch/>
        </p:blipFill>
        <p:spPr>
          <a:xfrm>
            <a:off x="2771775" y="6148347"/>
            <a:ext cx="2228850" cy="5953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77B914-3DB2-40CD-B5C6-200910AE94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629"/>
          <a:stretch/>
        </p:blipFill>
        <p:spPr>
          <a:xfrm>
            <a:off x="7742103" y="1971675"/>
            <a:ext cx="6773264" cy="5572125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115F3F6-E2F7-437B-90C7-F53D742EFBF6}"/>
              </a:ext>
            </a:extLst>
          </p:cNvPr>
          <p:cNvSpPr/>
          <p:nvPr/>
        </p:nvSpPr>
        <p:spPr>
          <a:xfrm>
            <a:off x="2674621" y="6070731"/>
            <a:ext cx="2383154" cy="718689"/>
          </a:xfrm>
          <a:prstGeom prst="wedgeRectCallout">
            <a:avLst>
              <a:gd name="adj1" fmla="val 334844"/>
              <a:gd name="adj2" fmla="val 10287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7D8AB6-44C8-4EC5-93E3-3CCBD215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88360-865B-4894-A4C6-28E5F19F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DOIs and MSD-LIVE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D2D22-1914-4DC8-A921-9B52EE3F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5" y="1595136"/>
            <a:ext cx="12168187" cy="652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7D8AB6-44C8-4EC5-93E3-3CCBD215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88360-865B-4894-A4C6-28E5F19F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DOIs and MSD-LIVE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D2D22-1914-4DC8-A921-9B52EE3F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5" y="1595136"/>
            <a:ext cx="12168187" cy="65264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F0FC58-2F50-48D8-91D0-CB342F27C0AC}"/>
              </a:ext>
            </a:extLst>
          </p:cNvPr>
          <p:cNvSpPr/>
          <p:nvPr/>
        </p:nvSpPr>
        <p:spPr>
          <a:xfrm>
            <a:off x="1531620" y="6640830"/>
            <a:ext cx="8492490" cy="148080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C1667-DDF0-4C99-860E-16687899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0D1961-4CA3-41B6-8DB7-643CFE9D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DOIs and MSD-LIVE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F5D34-81F1-48B8-9450-2C6FF5FEE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304" y="2637661"/>
            <a:ext cx="11955597" cy="29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7D8AB6-44C8-4EC5-93E3-3CCBD215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88360-865B-4894-A4C6-28E5F19F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DOIs and MSD-LIVE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2DFEE3-E696-406A-88C2-2ECF654F4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28" y="2443162"/>
            <a:ext cx="115633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7D8AB6-44C8-4EC5-93E3-3CCBD215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88360-865B-4894-A4C6-28E5F19F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DOIs and MSD-LIVE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378C5-EBFA-475B-A03C-DCA6196BE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53" y="2867025"/>
            <a:ext cx="114681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557" y="2793121"/>
            <a:ext cx="4767943" cy="2907288"/>
          </a:xfrm>
        </p:spPr>
        <p:txBody>
          <a:bodyPr anchor="ctr"/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4000" dirty="0" err="1"/>
              <a:t>help@msdlive.org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341</TotalTime>
  <Words>140</Words>
  <Application>Microsoft Macintosh PowerPoint</Application>
  <PresentationFormat>Custom</PresentationFormat>
  <Paragraphs>30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PNNL_Option_4</vt:lpstr>
      <vt:lpstr>Understanding and Using DOIs</vt:lpstr>
      <vt:lpstr>PIDs, URLs, and DOIs</vt:lpstr>
      <vt:lpstr>DOIs and data publishing</vt:lpstr>
      <vt:lpstr>DOIs and MSD-LIVE</vt:lpstr>
      <vt:lpstr>DOIs and MSD-LIVE</vt:lpstr>
      <vt:lpstr>DOIs and MSD-LIVE</vt:lpstr>
      <vt:lpstr>DOIs and MSD-LIVE</vt:lpstr>
      <vt:lpstr>DOIs and MSD-LIVE</vt:lpstr>
      <vt:lpstr>Questions?  help@msdlive.org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Timothy</dc:creator>
  <cp:lastModifiedBy>Burleyson, Casey D</cp:lastModifiedBy>
  <cp:revision>5</cp:revision>
  <dcterms:created xsi:type="dcterms:W3CDTF">2021-08-09T13:43:48Z</dcterms:created>
  <dcterms:modified xsi:type="dcterms:W3CDTF">2022-08-24T20:42:09Z</dcterms:modified>
</cp:coreProperties>
</file>