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notesMasterIdLst>
    <p:notesMasterId r:id="rId8"/>
  </p:notesMasterIdLst>
  <p:handoutMasterIdLst>
    <p:handoutMasterId r:id="rId9"/>
  </p:handoutMasterIdLst>
  <p:sldIdLst>
    <p:sldId id="260" r:id="rId2"/>
    <p:sldId id="274" r:id="rId3"/>
    <p:sldId id="276" r:id="rId4"/>
    <p:sldId id="277" r:id="rId5"/>
    <p:sldId id="278" r:id="rId6"/>
    <p:sldId id="273" r:id="rId7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19500"/>
    <a:srgbClr val="007836"/>
    <a:srgbClr val="BE0F34"/>
    <a:srgbClr val="820150"/>
    <a:srgbClr val="502D7F"/>
    <a:srgbClr val="00338E"/>
    <a:srgbClr val="0081AB"/>
    <a:srgbClr val="758F9D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A243BB-D0F4-4A00-9A23-3CDA4D1BE16D}" v="16" dt="2022-07-21T15:30:05.3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52" autoAdjust="0"/>
    <p:restoredTop sz="84762"/>
  </p:normalViewPr>
  <p:slideViewPr>
    <p:cSldViewPr snapToGrid="0" snapToObjects="1">
      <p:cViewPr varScale="1">
        <p:scale>
          <a:sx n="107" d="100"/>
          <a:sy n="107" d="100"/>
        </p:scale>
        <p:origin x="3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7" d="100"/>
          <a:sy n="117" d="100"/>
        </p:scale>
        <p:origin x="49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non Sheridan" userId="251dae4d-defd-4a25-97bc-d17e7e16fcdc" providerId="ADAL" clId="{A9B5310A-0C6F-43BD-B8E9-21378CC790D0}"/>
    <pc:docChg chg="undo redo custSel addSld delSld modSld">
      <pc:chgData name="Shannon Sheridan" userId="251dae4d-defd-4a25-97bc-d17e7e16fcdc" providerId="ADAL" clId="{A9B5310A-0C6F-43BD-B8E9-21378CC790D0}" dt="2022-04-29T14:05:51.730" v="336" actId="47"/>
      <pc:docMkLst>
        <pc:docMk/>
      </pc:docMkLst>
      <pc:sldChg chg="modSp mod">
        <pc:chgData name="Shannon Sheridan" userId="251dae4d-defd-4a25-97bc-d17e7e16fcdc" providerId="ADAL" clId="{A9B5310A-0C6F-43BD-B8E9-21378CC790D0}" dt="2022-04-29T13:38:11.713" v="36" actId="14100"/>
        <pc:sldMkLst>
          <pc:docMk/>
          <pc:sldMk cId="1152154647" sldId="260"/>
        </pc:sldMkLst>
        <pc:spChg chg="mod">
          <ac:chgData name="Shannon Sheridan" userId="251dae4d-defd-4a25-97bc-d17e7e16fcdc" providerId="ADAL" clId="{A9B5310A-0C6F-43BD-B8E9-21378CC790D0}" dt="2022-04-29T13:38:11.713" v="36" actId="14100"/>
          <ac:spMkLst>
            <pc:docMk/>
            <pc:sldMk cId="1152154647" sldId="260"/>
            <ac:spMk id="2" creationId="{8BDFD0D9-1CAC-4FBD-8120-CBD5A07EB995}"/>
          </ac:spMkLst>
        </pc:spChg>
      </pc:sldChg>
      <pc:sldChg chg="del">
        <pc:chgData name="Shannon Sheridan" userId="251dae4d-defd-4a25-97bc-d17e7e16fcdc" providerId="ADAL" clId="{A9B5310A-0C6F-43BD-B8E9-21378CC790D0}" dt="2022-04-29T14:04:13.645" v="260" actId="47"/>
        <pc:sldMkLst>
          <pc:docMk/>
          <pc:sldMk cId="3169358349" sldId="261"/>
        </pc:sldMkLst>
      </pc:sldChg>
      <pc:sldChg chg="del">
        <pc:chgData name="Shannon Sheridan" userId="251dae4d-defd-4a25-97bc-d17e7e16fcdc" providerId="ADAL" clId="{A9B5310A-0C6F-43BD-B8E9-21378CC790D0}" dt="2022-04-29T14:04:13.181" v="259" actId="47"/>
        <pc:sldMkLst>
          <pc:docMk/>
          <pc:sldMk cId="118940903" sldId="262"/>
        </pc:sldMkLst>
      </pc:sldChg>
      <pc:sldChg chg="addSp delSp modSp mod">
        <pc:chgData name="Shannon Sheridan" userId="251dae4d-defd-4a25-97bc-d17e7e16fcdc" providerId="ADAL" clId="{A9B5310A-0C6F-43BD-B8E9-21378CC790D0}" dt="2022-04-29T13:40:34.475" v="92" actId="20577"/>
        <pc:sldMkLst>
          <pc:docMk/>
          <pc:sldMk cId="3300410602" sldId="263"/>
        </pc:sldMkLst>
        <pc:spChg chg="mod">
          <ac:chgData name="Shannon Sheridan" userId="251dae4d-defd-4a25-97bc-d17e7e16fcdc" providerId="ADAL" clId="{A9B5310A-0C6F-43BD-B8E9-21378CC790D0}" dt="2022-04-29T13:40:34.475" v="92" actId="20577"/>
          <ac:spMkLst>
            <pc:docMk/>
            <pc:sldMk cId="3300410602" sldId="263"/>
            <ac:spMk id="3" creationId="{6D50AF6E-CF6A-429E-A4B2-32D2D767B73B}"/>
          </ac:spMkLst>
        </pc:spChg>
        <pc:spChg chg="mod">
          <ac:chgData name="Shannon Sheridan" userId="251dae4d-defd-4a25-97bc-d17e7e16fcdc" providerId="ADAL" clId="{A9B5310A-0C6F-43BD-B8E9-21378CC790D0}" dt="2022-04-29T13:39:57.212" v="75" actId="20577"/>
          <ac:spMkLst>
            <pc:docMk/>
            <pc:sldMk cId="3300410602" sldId="263"/>
            <ac:spMk id="4" creationId="{2DEBCC4A-09A3-46FA-94B8-812D5A6C188D}"/>
          </ac:spMkLst>
        </pc:spChg>
        <pc:spChg chg="add del mod">
          <ac:chgData name="Shannon Sheridan" userId="251dae4d-defd-4a25-97bc-d17e7e16fcdc" providerId="ADAL" clId="{A9B5310A-0C6F-43BD-B8E9-21378CC790D0}" dt="2022-04-29T13:39:35.355" v="51" actId="207"/>
          <ac:spMkLst>
            <pc:docMk/>
            <pc:sldMk cId="3300410602" sldId="263"/>
            <ac:spMk id="5" creationId="{A2022868-3E1D-4B47-A422-CC7DEC6FFF02}"/>
          </ac:spMkLst>
        </pc:spChg>
      </pc:sldChg>
      <pc:sldChg chg="del">
        <pc:chgData name="Shannon Sheridan" userId="251dae4d-defd-4a25-97bc-d17e7e16fcdc" providerId="ADAL" clId="{A9B5310A-0C6F-43BD-B8E9-21378CC790D0}" dt="2022-04-29T14:05:51.730" v="336" actId="47"/>
        <pc:sldMkLst>
          <pc:docMk/>
          <pc:sldMk cId="1521876467" sldId="264"/>
        </pc:sldMkLst>
      </pc:sldChg>
      <pc:sldChg chg="del">
        <pc:chgData name="Shannon Sheridan" userId="251dae4d-defd-4a25-97bc-d17e7e16fcdc" providerId="ADAL" clId="{A9B5310A-0C6F-43BD-B8E9-21378CC790D0}" dt="2022-04-29T14:05:51.730" v="336" actId="47"/>
        <pc:sldMkLst>
          <pc:docMk/>
          <pc:sldMk cId="1259776791" sldId="265"/>
        </pc:sldMkLst>
      </pc:sldChg>
      <pc:sldChg chg="del">
        <pc:chgData name="Shannon Sheridan" userId="251dae4d-defd-4a25-97bc-d17e7e16fcdc" providerId="ADAL" clId="{A9B5310A-0C6F-43BD-B8E9-21378CC790D0}" dt="2022-04-29T14:05:51.730" v="336" actId="47"/>
        <pc:sldMkLst>
          <pc:docMk/>
          <pc:sldMk cId="2073985437" sldId="266"/>
        </pc:sldMkLst>
      </pc:sldChg>
      <pc:sldChg chg="del">
        <pc:chgData name="Shannon Sheridan" userId="251dae4d-defd-4a25-97bc-d17e7e16fcdc" providerId="ADAL" clId="{A9B5310A-0C6F-43BD-B8E9-21378CC790D0}" dt="2022-04-29T14:05:51.730" v="336" actId="47"/>
        <pc:sldMkLst>
          <pc:docMk/>
          <pc:sldMk cId="820614444" sldId="267"/>
        </pc:sldMkLst>
      </pc:sldChg>
      <pc:sldChg chg="del">
        <pc:chgData name="Shannon Sheridan" userId="251dae4d-defd-4a25-97bc-d17e7e16fcdc" providerId="ADAL" clId="{A9B5310A-0C6F-43BD-B8E9-21378CC790D0}" dt="2022-04-29T14:05:51.730" v="336" actId="47"/>
        <pc:sldMkLst>
          <pc:docMk/>
          <pc:sldMk cId="757395271" sldId="268"/>
        </pc:sldMkLst>
      </pc:sldChg>
      <pc:sldChg chg="addSp modSp add mod">
        <pc:chgData name="Shannon Sheridan" userId="251dae4d-defd-4a25-97bc-d17e7e16fcdc" providerId="ADAL" clId="{A9B5310A-0C6F-43BD-B8E9-21378CC790D0}" dt="2022-04-29T14:05:37.974" v="335" actId="1076"/>
        <pc:sldMkLst>
          <pc:docMk/>
          <pc:sldMk cId="1523139673" sldId="269"/>
        </pc:sldMkLst>
        <pc:spChg chg="mod">
          <ac:chgData name="Shannon Sheridan" userId="251dae4d-defd-4a25-97bc-d17e7e16fcdc" providerId="ADAL" clId="{A9B5310A-0C6F-43BD-B8E9-21378CC790D0}" dt="2022-04-29T13:40:44.378" v="106" actId="20577"/>
          <ac:spMkLst>
            <pc:docMk/>
            <pc:sldMk cId="1523139673" sldId="269"/>
            <ac:spMk id="3" creationId="{6D50AF6E-CF6A-429E-A4B2-32D2D767B73B}"/>
          </ac:spMkLst>
        </pc:spChg>
        <pc:spChg chg="mod">
          <ac:chgData name="Shannon Sheridan" userId="251dae4d-defd-4a25-97bc-d17e7e16fcdc" providerId="ADAL" clId="{A9B5310A-0C6F-43BD-B8E9-21378CC790D0}" dt="2022-04-29T14:05:35.363" v="334" actId="14100"/>
          <ac:spMkLst>
            <pc:docMk/>
            <pc:sldMk cId="1523139673" sldId="269"/>
            <ac:spMk id="4" creationId="{2DEBCC4A-09A3-46FA-94B8-812D5A6C188D}"/>
          </ac:spMkLst>
        </pc:spChg>
        <pc:picChg chg="add mod">
          <ac:chgData name="Shannon Sheridan" userId="251dae4d-defd-4a25-97bc-d17e7e16fcdc" providerId="ADAL" clId="{A9B5310A-0C6F-43BD-B8E9-21378CC790D0}" dt="2022-04-29T14:05:37.974" v="335" actId="1076"/>
          <ac:picMkLst>
            <pc:docMk/>
            <pc:sldMk cId="1523139673" sldId="269"/>
            <ac:picMk id="7" creationId="{5F728A78-1CC6-4D95-BD3F-50F28BB1828A}"/>
          </ac:picMkLst>
        </pc:picChg>
      </pc:sldChg>
      <pc:sldChg chg="addSp delSp modSp add mod">
        <pc:chgData name="Shannon Sheridan" userId="251dae4d-defd-4a25-97bc-d17e7e16fcdc" providerId="ADAL" clId="{A9B5310A-0C6F-43BD-B8E9-21378CC790D0}" dt="2022-04-29T13:42:18.758" v="137" actId="20577"/>
        <pc:sldMkLst>
          <pc:docMk/>
          <pc:sldMk cId="567165076" sldId="270"/>
        </pc:sldMkLst>
        <pc:spChg chg="del">
          <ac:chgData name="Shannon Sheridan" userId="251dae4d-defd-4a25-97bc-d17e7e16fcdc" providerId="ADAL" clId="{A9B5310A-0C6F-43BD-B8E9-21378CC790D0}" dt="2022-04-29T13:42:11.807" v="128"/>
          <ac:spMkLst>
            <pc:docMk/>
            <pc:sldMk cId="567165076" sldId="270"/>
            <ac:spMk id="2" creationId="{3195BF64-90CD-47E1-A634-5D0698A8D7EB}"/>
          </ac:spMkLst>
        </pc:spChg>
        <pc:spChg chg="mod">
          <ac:chgData name="Shannon Sheridan" userId="251dae4d-defd-4a25-97bc-d17e7e16fcdc" providerId="ADAL" clId="{A9B5310A-0C6F-43BD-B8E9-21378CC790D0}" dt="2022-04-29T13:42:18.758" v="137" actId="20577"/>
          <ac:spMkLst>
            <pc:docMk/>
            <pc:sldMk cId="567165076" sldId="270"/>
            <ac:spMk id="5" creationId="{125E1129-5FFA-4B82-BEB0-8A26ACAE653A}"/>
          </ac:spMkLst>
        </pc:spChg>
        <pc:picChg chg="add mod">
          <ac:chgData name="Shannon Sheridan" userId="251dae4d-defd-4a25-97bc-d17e7e16fcdc" providerId="ADAL" clId="{A9B5310A-0C6F-43BD-B8E9-21378CC790D0}" dt="2022-04-29T13:42:11.807" v="128"/>
          <ac:picMkLst>
            <pc:docMk/>
            <pc:sldMk cId="567165076" sldId="270"/>
            <ac:picMk id="7" creationId="{EF732917-BF65-45D0-A66F-D81E08504C46}"/>
          </ac:picMkLst>
        </pc:picChg>
      </pc:sldChg>
      <pc:sldChg chg="addSp delSp modSp add mod">
        <pc:chgData name="Shannon Sheridan" userId="251dae4d-defd-4a25-97bc-d17e7e16fcdc" providerId="ADAL" clId="{A9B5310A-0C6F-43BD-B8E9-21378CC790D0}" dt="2022-04-29T14:03:25.249" v="257" actId="207"/>
        <pc:sldMkLst>
          <pc:docMk/>
          <pc:sldMk cId="3945331627" sldId="271"/>
        </pc:sldMkLst>
        <pc:spChg chg="mod">
          <ac:chgData name="Shannon Sheridan" userId="251dae4d-defd-4a25-97bc-d17e7e16fcdc" providerId="ADAL" clId="{A9B5310A-0C6F-43BD-B8E9-21378CC790D0}" dt="2022-04-29T13:57:56.011" v="230" actId="20577"/>
          <ac:spMkLst>
            <pc:docMk/>
            <pc:sldMk cId="3945331627" sldId="271"/>
            <ac:spMk id="3" creationId="{6D50AF6E-CF6A-429E-A4B2-32D2D767B73B}"/>
          </ac:spMkLst>
        </pc:spChg>
        <pc:spChg chg="mod">
          <ac:chgData name="Shannon Sheridan" userId="251dae4d-defd-4a25-97bc-d17e7e16fcdc" providerId="ADAL" clId="{A9B5310A-0C6F-43BD-B8E9-21378CC790D0}" dt="2022-04-29T14:00:30.431" v="238" actId="14100"/>
          <ac:spMkLst>
            <pc:docMk/>
            <pc:sldMk cId="3945331627" sldId="271"/>
            <ac:spMk id="4" creationId="{2DEBCC4A-09A3-46FA-94B8-812D5A6C188D}"/>
          </ac:spMkLst>
        </pc:spChg>
        <pc:spChg chg="del">
          <ac:chgData name="Shannon Sheridan" userId="251dae4d-defd-4a25-97bc-d17e7e16fcdc" providerId="ADAL" clId="{A9B5310A-0C6F-43BD-B8E9-21378CC790D0}" dt="2022-04-29T13:42:40.991" v="153" actId="478"/>
          <ac:spMkLst>
            <pc:docMk/>
            <pc:sldMk cId="3945331627" sldId="271"/>
            <ac:spMk id="5" creationId="{A2022868-3E1D-4B47-A422-CC7DEC6FFF02}"/>
          </ac:spMkLst>
        </pc:spChg>
        <pc:spChg chg="add mod">
          <ac:chgData name="Shannon Sheridan" userId="251dae4d-defd-4a25-97bc-d17e7e16fcdc" providerId="ADAL" clId="{A9B5310A-0C6F-43BD-B8E9-21378CC790D0}" dt="2022-04-29T14:03:25.249" v="257" actId="207"/>
          <ac:spMkLst>
            <pc:docMk/>
            <pc:sldMk cId="3945331627" sldId="271"/>
            <ac:spMk id="14" creationId="{4BF2B906-AD34-4AF7-AF1C-8235CBBDE720}"/>
          </ac:spMkLst>
        </pc:spChg>
        <pc:picChg chg="add mod">
          <ac:chgData name="Shannon Sheridan" userId="251dae4d-defd-4a25-97bc-d17e7e16fcdc" providerId="ADAL" clId="{A9B5310A-0C6F-43BD-B8E9-21378CC790D0}" dt="2022-04-29T14:02:45.859" v="247" actId="1076"/>
          <ac:picMkLst>
            <pc:docMk/>
            <pc:sldMk cId="3945331627" sldId="271"/>
            <ac:picMk id="7" creationId="{63B6215E-15D9-45F3-9A98-8E1565FAB551}"/>
          </ac:picMkLst>
        </pc:picChg>
        <pc:picChg chg="add mod">
          <ac:chgData name="Shannon Sheridan" userId="251dae4d-defd-4a25-97bc-d17e7e16fcdc" providerId="ADAL" clId="{A9B5310A-0C6F-43BD-B8E9-21378CC790D0}" dt="2022-04-29T14:03:11.849" v="255" actId="1076"/>
          <ac:picMkLst>
            <pc:docMk/>
            <pc:sldMk cId="3945331627" sldId="271"/>
            <ac:picMk id="13" creationId="{62973BB4-6773-4144-A7BD-CBD168E77D88}"/>
          </ac:picMkLst>
        </pc:picChg>
        <pc:cxnChg chg="add del mod">
          <ac:chgData name="Shannon Sheridan" userId="251dae4d-defd-4a25-97bc-d17e7e16fcdc" providerId="ADAL" clId="{A9B5310A-0C6F-43BD-B8E9-21378CC790D0}" dt="2022-04-29T14:00:50.807" v="242" actId="11529"/>
          <ac:cxnSpMkLst>
            <pc:docMk/>
            <pc:sldMk cId="3945331627" sldId="271"/>
            <ac:cxnSpMk id="9" creationId="{99516AD4-B55F-431C-A9C8-00DA20D946FB}"/>
          </ac:cxnSpMkLst>
        </pc:cxnChg>
        <pc:cxnChg chg="add del">
          <ac:chgData name="Shannon Sheridan" userId="251dae4d-defd-4a25-97bc-d17e7e16fcdc" providerId="ADAL" clId="{A9B5310A-0C6F-43BD-B8E9-21378CC790D0}" dt="2022-04-29T14:02:40.008" v="244" actId="478"/>
          <ac:cxnSpMkLst>
            <pc:docMk/>
            <pc:sldMk cId="3945331627" sldId="271"/>
            <ac:cxnSpMk id="11" creationId="{D8995AAD-D341-489B-986C-8F012B4EF0E2}"/>
          </ac:cxnSpMkLst>
        </pc:cxnChg>
      </pc:sldChg>
      <pc:sldChg chg="modSp add mod">
        <pc:chgData name="Shannon Sheridan" userId="251dae4d-defd-4a25-97bc-d17e7e16fcdc" providerId="ADAL" clId="{A9B5310A-0C6F-43BD-B8E9-21378CC790D0}" dt="2022-04-29T13:58:01.965" v="237" actId="20577"/>
        <pc:sldMkLst>
          <pc:docMk/>
          <pc:sldMk cId="2261302875" sldId="272"/>
        </pc:sldMkLst>
        <pc:spChg chg="mod">
          <ac:chgData name="Shannon Sheridan" userId="251dae4d-defd-4a25-97bc-d17e7e16fcdc" providerId="ADAL" clId="{A9B5310A-0C6F-43BD-B8E9-21378CC790D0}" dt="2022-04-29T13:58:01.965" v="237" actId="20577"/>
          <ac:spMkLst>
            <pc:docMk/>
            <pc:sldMk cId="2261302875" sldId="272"/>
            <ac:spMk id="3" creationId="{6D50AF6E-CF6A-429E-A4B2-32D2D767B73B}"/>
          </ac:spMkLst>
        </pc:spChg>
        <pc:spChg chg="mod">
          <ac:chgData name="Shannon Sheridan" userId="251dae4d-defd-4a25-97bc-d17e7e16fcdc" providerId="ADAL" clId="{A9B5310A-0C6F-43BD-B8E9-21378CC790D0}" dt="2022-04-29T13:57:36.884" v="160" actId="20577"/>
          <ac:spMkLst>
            <pc:docMk/>
            <pc:sldMk cId="2261302875" sldId="272"/>
            <ac:spMk id="4" creationId="{2DEBCC4A-09A3-46FA-94B8-812D5A6C188D}"/>
          </ac:spMkLst>
        </pc:spChg>
      </pc:sldChg>
      <pc:sldChg chg="delSp modSp add mod">
        <pc:chgData name="Shannon Sheridan" userId="251dae4d-defd-4a25-97bc-d17e7e16fcdc" providerId="ADAL" clId="{A9B5310A-0C6F-43BD-B8E9-21378CC790D0}" dt="2022-04-29T14:04:54.469" v="331" actId="1076"/>
        <pc:sldMkLst>
          <pc:docMk/>
          <pc:sldMk cId="2054532106" sldId="273"/>
        </pc:sldMkLst>
        <pc:spChg chg="mod">
          <ac:chgData name="Shannon Sheridan" userId="251dae4d-defd-4a25-97bc-d17e7e16fcdc" providerId="ADAL" clId="{A9B5310A-0C6F-43BD-B8E9-21378CC790D0}" dt="2022-04-29T14:04:54.469" v="331" actId="1076"/>
          <ac:spMkLst>
            <pc:docMk/>
            <pc:sldMk cId="2054532106" sldId="273"/>
            <ac:spMk id="2" creationId="{8BDFD0D9-1CAC-4FBD-8120-CBD5A07EB995}"/>
          </ac:spMkLst>
        </pc:spChg>
        <pc:spChg chg="mod">
          <ac:chgData name="Shannon Sheridan" userId="251dae4d-defd-4a25-97bc-d17e7e16fcdc" providerId="ADAL" clId="{A9B5310A-0C6F-43BD-B8E9-21378CC790D0}" dt="2022-04-29T14:04:45.722" v="329" actId="404"/>
          <ac:spMkLst>
            <pc:docMk/>
            <pc:sldMk cId="2054532106" sldId="273"/>
            <ac:spMk id="4" creationId="{3C886310-1A8B-41C6-8ABF-4E949224625A}"/>
          </ac:spMkLst>
        </pc:spChg>
        <pc:spChg chg="del">
          <ac:chgData name="Shannon Sheridan" userId="251dae4d-defd-4a25-97bc-d17e7e16fcdc" providerId="ADAL" clId="{A9B5310A-0C6F-43BD-B8E9-21378CC790D0}" dt="2022-04-29T14:04:42.163" v="325" actId="478"/>
          <ac:spMkLst>
            <pc:docMk/>
            <pc:sldMk cId="2054532106" sldId="273"/>
            <ac:spMk id="5" creationId="{2599C3C0-764A-4145-9480-D79B28BB6551}"/>
          </ac:spMkLst>
        </pc:spChg>
        <pc:spChg chg="del mod">
          <ac:chgData name="Shannon Sheridan" userId="251dae4d-defd-4a25-97bc-d17e7e16fcdc" providerId="ADAL" clId="{A9B5310A-0C6F-43BD-B8E9-21378CC790D0}" dt="2022-04-29T14:04:34.830" v="303" actId="478"/>
          <ac:spMkLst>
            <pc:docMk/>
            <pc:sldMk cId="2054532106" sldId="273"/>
            <ac:spMk id="6" creationId="{B8696A4F-5314-46CD-B205-CC2D44570D66}"/>
          </ac:spMkLst>
        </pc:spChg>
      </pc:sldChg>
    </pc:docChg>
  </pc:docChgLst>
  <pc:docChgLst>
    <pc:chgData name="Shannon Sheridan" userId="251dae4d-defd-4a25-97bc-d17e7e16fcdc" providerId="ADAL" clId="{EBF00D18-E873-447A-A587-98227E54673F}"/>
    <pc:docChg chg="modSld">
      <pc:chgData name="Shannon Sheridan" userId="251dae4d-defd-4a25-97bc-d17e7e16fcdc" providerId="ADAL" clId="{EBF00D18-E873-447A-A587-98227E54673F}" dt="2022-05-10T14:06:16.059" v="19" actId="20577"/>
      <pc:docMkLst>
        <pc:docMk/>
      </pc:docMkLst>
      <pc:sldChg chg="modSp mod">
        <pc:chgData name="Shannon Sheridan" userId="251dae4d-defd-4a25-97bc-d17e7e16fcdc" providerId="ADAL" clId="{EBF00D18-E873-447A-A587-98227E54673F}" dt="2022-05-10T14:06:16.059" v="19" actId="20577"/>
        <pc:sldMkLst>
          <pc:docMk/>
          <pc:sldMk cId="1523139673" sldId="269"/>
        </pc:sldMkLst>
        <pc:spChg chg="mod">
          <ac:chgData name="Shannon Sheridan" userId="251dae4d-defd-4a25-97bc-d17e7e16fcdc" providerId="ADAL" clId="{EBF00D18-E873-447A-A587-98227E54673F}" dt="2022-05-10T14:06:16.059" v="19" actId="20577"/>
          <ac:spMkLst>
            <pc:docMk/>
            <pc:sldMk cId="1523139673" sldId="269"/>
            <ac:spMk id="4" creationId="{2DEBCC4A-09A3-46FA-94B8-812D5A6C188D}"/>
          </ac:spMkLst>
        </pc:spChg>
      </pc:sldChg>
    </pc:docChg>
  </pc:docChgLst>
  <pc:docChgLst>
    <pc:chgData name="Shannon Sheridan" userId="251dae4d-defd-4a25-97bc-d17e7e16fcdc" providerId="ADAL" clId="{C3A243BB-D0F4-4A00-9A23-3CDA4D1BE16D}"/>
    <pc:docChg chg="undo redo custSel addSld delSld modSld">
      <pc:chgData name="Shannon Sheridan" userId="251dae4d-defd-4a25-97bc-d17e7e16fcdc" providerId="ADAL" clId="{C3A243BB-D0F4-4A00-9A23-3CDA4D1BE16D}" dt="2022-07-21T15:30:07.658" v="853" actId="1076"/>
      <pc:docMkLst>
        <pc:docMk/>
      </pc:docMkLst>
      <pc:sldChg chg="modSp mod">
        <pc:chgData name="Shannon Sheridan" userId="251dae4d-defd-4a25-97bc-d17e7e16fcdc" providerId="ADAL" clId="{C3A243BB-D0F4-4A00-9A23-3CDA4D1BE16D}" dt="2022-07-21T14:49:54.072" v="43" actId="20577"/>
        <pc:sldMkLst>
          <pc:docMk/>
          <pc:sldMk cId="1152154647" sldId="260"/>
        </pc:sldMkLst>
        <pc:spChg chg="mod">
          <ac:chgData name="Shannon Sheridan" userId="251dae4d-defd-4a25-97bc-d17e7e16fcdc" providerId="ADAL" clId="{C3A243BB-D0F4-4A00-9A23-3CDA4D1BE16D}" dt="2022-07-21T14:49:54.072" v="43" actId="20577"/>
          <ac:spMkLst>
            <pc:docMk/>
            <pc:sldMk cId="1152154647" sldId="260"/>
            <ac:spMk id="2" creationId="{8BDFD0D9-1CAC-4FBD-8120-CBD5A07EB995}"/>
          </ac:spMkLst>
        </pc:spChg>
      </pc:sldChg>
      <pc:sldChg chg="del">
        <pc:chgData name="Shannon Sheridan" userId="251dae4d-defd-4a25-97bc-d17e7e16fcdc" providerId="ADAL" clId="{C3A243BB-D0F4-4A00-9A23-3CDA4D1BE16D}" dt="2022-07-21T14:49:18.669" v="0" actId="47"/>
        <pc:sldMkLst>
          <pc:docMk/>
          <pc:sldMk cId="3300410602" sldId="263"/>
        </pc:sldMkLst>
      </pc:sldChg>
      <pc:sldChg chg="del">
        <pc:chgData name="Shannon Sheridan" userId="251dae4d-defd-4a25-97bc-d17e7e16fcdc" providerId="ADAL" clId="{C3A243BB-D0F4-4A00-9A23-3CDA4D1BE16D}" dt="2022-07-21T14:49:18.669" v="0" actId="47"/>
        <pc:sldMkLst>
          <pc:docMk/>
          <pc:sldMk cId="1523139673" sldId="269"/>
        </pc:sldMkLst>
      </pc:sldChg>
      <pc:sldChg chg="del">
        <pc:chgData name="Shannon Sheridan" userId="251dae4d-defd-4a25-97bc-d17e7e16fcdc" providerId="ADAL" clId="{C3A243BB-D0F4-4A00-9A23-3CDA4D1BE16D}" dt="2022-07-21T14:49:18.669" v="0" actId="47"/>
        <pc:sldMkLst>
          <pc:docMk/>
          <pc:sldMk cId="567165076" sldId="270"/>
        </pc:sldMkLst>
      </pc:sldChg>
      <pc:sldChg chg="del">
        <pc:chgData name="Shannon Sheridan" userId="251dae4d-defd-4a25-97bc-d17e7e16fcdc" providerId="ADAL" clId="{C3A243BB-D0F4-4A00-9A23-3CDA4D1BE16D}" dt="2022-07-21T14:49:18.669" v="0" actId="47"/>
        <pc:sldMkLst>
          <pc:docMk/>
          <pc:sldMk cId="3945331627" sldId="271"/>
        </pc:sldMkLst>
      </pc:sldChg>
      <pc:sldChg chg="del">
        <pc:chgData name="Shannon Sheridan" userId="251dae4d-defd-4a25-97bc-d17e7e16fcdc" providerId="ADAL" clId="{C3A243BB-D0F4-4A00-9A23-3CDA4D1BE16D}" dt="2022-07-21T14:49:18.669" v="0" actId="47"/>
        <pc:sldMkLst>
          <pc:docMk/>
          <pc:sldMk cId="2261302875" sldId="272"/>
        </pc:sldMkLst>
      </pc:sldChg>
      <pc:sldChg chg="modSp new mod">
        <pc:chgData name="Shannon Sheridan" userId="251dae4d-defd-4a25-97bc-d17e7e16fcdc" providerId="ADAL" clId="{C3A243BB-D0F4-4A00-9A23-3CDA4D1BE16D}" dt="2022-07-21T15:17:17.229" v="452" actId="404"/>
        <pc:sldMkLst>
          <pc:docMk/>
          <pc:sldMk cId="239794692" sldId="274"/>
        </pc:sldMkLst>
        <pc:spChg chg="mod">
          <ac:chgData name="Shannon Sheridan" userId="251dae4d-defd-4a25-97bc-d17e7e16fcdc" providerId="ADAL" clId="{C3A243BB-D0F4-4A00-9A23-3CDA4D1BE16D}" dt="2022-07-21T14:50:05.995" v="60" actId="20577"/>
          <ac:spMkLst>
            <pc:docMk/>
            <pc:sldMk cId="239794692" sldId="274"/>
            <ac:spMk id="3" creationId="{FAA5A471-D036-4B9F-BBD3-8C7B4EED78A9}"/>
          </ac:spMkLst>
        </pc:spChg>
        <pc:spChg chg="mod">
          <ac:chgData name="Shannon Sheridan" userId="251dae4d-defd-4a25-97bc-d17e7e16fcdc" providerId="ADAL" clId="{C3A243BB-D0F4-4A00-9A23-3CDA4D1BE16D}" dt="2022-07-21T15:17:17.229" v="452" actId="404"/>
          <ac:spMkLst>
            <pc:docMk/>
            <pc:sldMk cId="239794692" sldId="274"/>
            <ac:spMk id="4" creationId="{C27E06B7-557A-4544-816B-F8CD9ED09B92}"/>
          </ac:spMkLst>
        </pc:spChg>
      </pc:sldChg>
      <pc:sldChg chg="addSp delSp modSp new del mod">
        <pc:chgData name="Shannon Sheridan" userId="251dae4d-defd-4a25-97bc-d17e7e16fcdc" providerId="ADAL" clId="{C3A243BB-D0F4-4A00-9A23-3CDA4D1BE16D}" dt="2022-07-21T15:24:21.384" v="570" actId="47"/>
        <pc:sldMkLst>
          <pc:docMk/>
          <pc:sldMk cId="3014314093" sldId="275"/>
        </pc:sldMkLst>
        <pc:spChg chg="mod">
          <ac:chgData name="Shannon Sheridan" userId="251dae4d-defd-4a25-97bc-d17e7e16fcdc" providerId="ADAL" clId="{C3A243BB-D0F4-4A00-9A23-3CDA4D1BE16D}" dt="2022-07-21T15:18:11.019" v="468" actId="20577"/>
          <ac:spMkLst>
            <pc:docMk/>
            <pc:sldMk cId="3014314093" sldId="275"/>
            <ac:spMk id="3" creationId="{BBA459DD-C83F-4EB6-845E-311645EF231D}"/>
          </ac:spMkLst>
        </pc:spChg>
        <pc:spChg chg="del">
          <ac:chgData name="Shannon Sheridan" userId="251dae4d-defd-4a25-97bc-d17e7e16fcdc" providerId="ADAL" clId="{C3A243BB-D0F4-4A00-9A23-3CDA4D1BE16D}" dt="2022-07-21T15:18:15.548" v="469"/>
          <ac:spMkLst>
            <pc:docMk/>
            <pc:sldMk cId="3014314093" sldId="275"/>
            <ac:spMk id="4" creationId="{E030D1C1-FB8C-4BAB-90D8-8D760033549B}"/>
          </ac:spMkLst>
        </pc:spChg>
        <pc:spChg chg="add mod">
          <ac:chgData name="Shannon Sheridan" userId="251dae4d-defd-4a25-97bc-d17e7e16fcdc" providerId="ADAL" clId="{C3A243BB-D0F4-4A00-9A23-3CDA4D1BE16D}" dt="2022-07-21T15:18:27.118" v="476" actId="20577"/>
          <ac:spMkLst>
            <pc:docMk/>
            <pc:sldMk cId="3014314093" sldId="275"/>
            <ac:spMk id="5" creationId="{219572C7-CFA0-44AF-8A1A-A9E3DB11B1F8}"/>
          </ac:spMkLst>
        </pc:spChg>
        <pc:spChg chg="add del mod">
          <ac:chgData name="Shannon Sheridan" userId="251dae4d-defd-4a25-97bc-d17e7e16fcdc" providerId="ADAL" clId="{C3A243BB-D0F4-4A00-9A23-3CDA4D1BE16D}" dt="2022-07-21T15:19:46.186" v="478"/>
          <ac:spMkLst>
            <pc:docMk/>
            <pc:sldMk cId="3014314093" sldId="275"/>
            <ac:spMk id="6" creationId="{0E8A0DC8-9514-4E82-B8EA-2B4B7E101E9A}"/>
          </ac:spMkLst>
        </pc:spChg>
      </pc:sldChg>
      <pc:sldChg chg="addSp delSp modSp add mod">
        <pc:chgData name="Shannon Sheridan" userId="251dae4d-defd-4a25-97bc-d17e7e16fcdc" providerId="ADAL" clId="{C3A243BB-D0F4-4A00-9A23-3CDA4D1BE16D}" dt="2022-07-21T15:30:07.658" v="853" actId="1076"/>
        <pc:sldMkLst>
          <pc:docMk/>
          <pc:sldMk cId="2196597502" sldId="276"/>
        </pc:sldMkLst>
        <pc:spChg chg="add del mod">
          <ac:chgData name="Shannon Sheridan" userId="251dae4d-defd-4a25-97bc-d17e7e16fcdc" providerId="ADAL" clId="{C3A243BB-D0F4-4A00-9A23-3CDA4D1BE16D}" dt="2022-07-21T15:22:07.526" v="502" actId="478"/>
          <ac:spMkLst>
            <pc:docMk/>
            <pc:sldMk cId="2196597502" sldId="276"/>
            <ac:spMk id="6" creationId="{1B4E66A6-F521-4F2C-AE92-62DF3D8B6174}"/>
          </ac:spMkLst>
        </pc:spChg>
        <pc:picChg chg="add mod">
          <ac:chgData name="Shannon Sheridan" userId="251dae4d-defd-4a25-97bc-d17e7e16fcdc" providerId="ADAL" clId="{C3A243BB-D0F4-4A00-9A23-3CDA4D1BE16D}" dt="2022-07-21T15:30:07.658" v="853" actId="1076"/>
          <ac:picMkLst>
            <pc:docMk/>
            <pc:sldMk cId="2196597502" sldId="276"/>
            <ac:picMk id="7" creationId="{3922A54B-85F9-428C-AC79-ADC60C4EB827}"/>
          </ac:picMkLst>
        </pc:picChg>
        <pc:picChg chg="add del">
          <ac:chgData name="Shannon Sheridan" userId="251dae4d-defd-4a25-97bc-d17e7e16fcdc" providerId="ADAL" clId="{C3A243BB-D0F4-4A00-9A23-3CDA4D1BE16D}" dt="2022-07-21T15:30:05.371" v="852" actId="478"/>
          <ac:picMkLst>
            <pc:docMk/>
            <pc:sldMk cId="2196597502" sldId="276"/>
            <ac:picMk id="1026" creationId="{A4843CC6-0567-41F1-B257-B59E8D291BD6}"/>
          </ac:picMkLst>
        </pc:picChg>
      </pc:sldChg>
      <pc:sldChg chg="addSp delSp modSp new mod">
        <pc:chgData name="Shannon Sheridan" userId="251dae4d-defd-4a25-97bc-d17e7e16fcdc" providerId="ADAL" clId="{C3A243BB-D0F4-4A00-9A23-3CDA4D1BE16D}" dt="2022-07-21T15:23:54.273" v="569" actId="12385"/>
        <pc:sldMkLst>
          <pc:docMk/>
          <pc:sldMk cId="2277834466" sldId="277"/>
        </pc:sldMkLst>
        <pc:spChg chg="mod">
          <ac:chgData name="Shannon Sheridan" userId="251dae4d-defd-4a25-97bc-d17e7e16fcdc" providerId="ADAL" clId="{C3A243BB-D0F4-4A00-9A23-3CDA4D1BE16D}" dt="2022-07-21T15:21:51.579" v="499" actId="20577"/>
          <ac:spMkLst>
            <pc:docMk/>
            <pc:sldMk cId="2277834466" sldId="277"/>
            <ac:spMk id="3" creationId="{912F87A5-C7B0-4C0E-AFC2-D0C2C28EACC4}"/>
          </ac:spMkLst>
        </pc:spChg>
        <pc:spChg chg="del">
          <ac:chgData name="Shannon Sheridan" userId="251dae4d-defd-4a25-97bc-d17e7e16fcdc" providerId="ADAL" clId="{C3A243BB-D0F4-4A00-9A23-3CDA4D1BE16D}" dt="2022-07-21T15:22:50.679" v="505" actId="3680"/>
          <ac:spMkLst>
            <pc:docMk/>
            <pc:sldMk cId="2277834466" sldId="277"/>
            <ac:spMk id="4" creationId="{F55ECE83-F81F-42AA-9383-93084572EF8B}"/>
          </ac:spMkLst>
        </pc:spChg>
        <pc:graphicFrameChg chg="add mod ord modGraphic">
          <ac:chgData name="Shannon Sheridan" userId="251dae4d-defd-4a25-97bc-d17e7e16fcdc" providerId="ADAL" clId="{C3A243BB-D0F4-4A00-9A23-3CDA4D1BE16D}" dt="2022-07-21T15:23:54.273" v="569" actId="12385"/>
          <ac:graphicFrameMkLst>
            <pc:docMk/>
            <pc:sldMk cId="2277834466" sldId="277"/>
            <ac:graphicFrameMk id="5" creationId="{893FA0BD-E68A-4FFD-94EB-44980AEDEE3B}"/>
          </ac:graphicFrameMkLst>
        </pc:graphicFrameChg>
      </pc:sldChg>
      <pc:sldChg chg="addSp delSp modSp new mod modClrScheme chgLayout">
        <pc:chgData name="Shannon Sheridan" userId="251dae4d-defd-4a25-97bc-d17e7e16fcdc" providerId="ADAL" clId="{C3A243BB-D0F4-4A00-9A23-3CDA4D1BE16D}" dt="2022-07-21T15:29:36.801" v="851" actId="1076"/>
        <pc:sldMkLst>
          <pc:docMk/>
          <pc:sldMk cId="88613274" sldId="278"/>
        </pc:sldMkLst>
        <pc:spChg chg="mod ord">
          <ac:chgData name="Shannon Sheridan" userId="251dae4d-defd-4a25-97bc-d17e7e16fcdc" providerId="ADAL" clId="{C3A243BB-D0F4-4A00-9A23-3CDA4D1BE16D}" dt="2022-07-21T15:27:46.966" v="843" actId="700"/>
          <ac:spMkLst>
            <pc:docMk/>
            <pc:sldMk cId="88613274" sldId="278"/>
            <ac:spMk id="2" creationId="{03DC4512-7323-46DE-98AD-EE4DD6A3646B}"/>
          </ac:spMkLst>
        </pc:spChg>
        <pc:spChg chg="mod ord">
          <ac:chgData name="Shannon Sheridan" userId="251dae4d-defd-4a25-97bc-d17e7e16fcdc" providerId="ADAL" clId="{C3A243BB-D0F4-4A00-9A23-3CDA4D1BE16D}" dt="2022-07-21T15:27:46.966" v="843" actId="700"/>
          <ac:spMkLst>
            <pc:docMk/>
            <pc:sldMk cId="88613274" sldId="278"/>
            <ac:spMk id="3" creationId="{6797019B-76F8-4527-9055-88A1810C73AA}"/>
          </ac:spMkLst>
        </pc:spChg>
        <pc:spChg chg="mod ord">
          <ac:chgData name="Shannon Sheridan" userId="251dae4d-defd-4a25-97bc-d17e7e16fcdc" providerId="ADAL" clId="{C3A243BB-D0F4-4A00-9A23-3CDA4D1BE16D}" dt="2022-07-21T15:29:28.234" v="846" actId="14100"/>
          <ac:spMkLst>
            <pc:docMk/>
            <pc:sldMk cId="88613274" sldId="278"/>
            <ac:spMk id="4" creationId="{3BD0BE4D-92A0-49D9-8597-3AECDDCE7D39}"/>
          </ac:spMkLst>
        </pc:spChg>
        <pc:spChg chg="add del mod ord">
          <ac:chgData name="Shannon Sheridan" userId="251dae4d-defd-4a25-97bc-d17e7e16fcdc" providerId="ADAL" clId="{C3A243BB-D0F4-4A00-9A23-3CDA4D1BE16D}" dt="2022-07-21T15:27:35.657" v="842" actId="700"/>
          <ac:spMkLst>
            <pc:docMk/>
            <pc:sldMk cId="88613274" sldId="278"/>
            <ac:spMk id="5" creationId="{FA08F580-CA92-41A9-9517-4F60785030CB}"/>
          </ac:spMkLst>
        </pc:spChg>
        <pc:spChg chg="add del mod ord">
          <ac:chgData name="Shannon Sheridan" userId="251dae4d-defd-4a25-97bc-d17e7e16fcdc" providerId="ADAL" clId="{C3A243BB-D0F4-4A00-9A23-3CDA4D1BE16D}" dt="2022-07-21T15:27:46.966" v="843" actId="700"/>
          <ac:spMkLst>
            <pc:docMk/>
            <pc:sldMk cId="88613274" sldId="278"/>
            <ac:spMk id="6" creationId="{72E1595C-0816-4A2A-9916-DEB833CD6D20}"/>
          </ac:spMkLst>
        </pc:spChg>
        <pc:spChg chg="add del mod ord">
          <ac:chgData name="Shannon Sheridan" userId="251dae4d-defd-4a25-97bc-d17e7e16fcdc" providerId="ADAL" clId="{C3A243BB-D0F4-4A00-9A23-3CDA4D1BE16D}" dt="2022-07-21T15:27:46.966" v="843" actId="700"/>
          <ac:spMkLst>
            <pc:docMk/>
            <pc:sldMk cId="88613274" sldId="278"/>
            <ac:spMk id="7" creationId="{3AE0551C-C2AB-4979-98E2-29CC1FFD62D1}"/>
          </ac:spMkLst>
        </pc:spChg>
        <pc:picChg chg="add mod">
          <ac:chgData name="Shannon Sheridan" userId="251dae4d-defd-4a25-97bc-d17e7e16fcdc" providerId="ADAL" clId="{C3A243BB-D0F4-4A00-9A23-3CDA4D1BE16D}" dt="2022-07-21T15:29:36.801" v="851" actId="1076"/>
          <ac:picMkLst>
            <pc:docMk/>
            <pc:sldMk cId="88613274" sldId="278"/>
            <ac:picMk id="2050" creationId="{D0FCA209-FC73-414F-9619-86CEE31C3B0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A69A9C-1087-184F-8370-423E175D9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90E3D-F5E5-0D40-B323-A25B85CF9E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E50B8-2EF8-564F-AE86-D84E6C503530}" type="datetimeFigureOut">
              <a:rPr lang="en-US" smtClean="0"/>
              <a:t>8/24/22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3AA97-2F38-5340-B685-1E0EA3E35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732F3-25A6-284F-A24C-5FD21AE6BE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78BA3-E235-9946-9A4D-07E907F68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0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C8D20-1945-7145-91A2-3D134BDA25E2}" type="datetimeFigureOut">
              <a:rPr lang="en-US" smtClean="0"/>
              <a:t>8/24/22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104DB-87CA-D64F-AB86-DB2520DD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61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4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36B83B-A5E4-524E-96A9-DFC12D58F12A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DF1AC-1D08-B945-A034-B740A35902F9}"/>
              </a:ext>
            </a:extLst>
          </p:cNvPr>
          <p:cNvSpPr txBox="1"/>
          <p:nvPr userDrawn="1"/>
        </p:nvSpPr>
        <p:spPr>
          <a:xfrm>
            <a:off x="1371600" y="7543800"/>
            <a:ext cx="36576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800" dirty="0">
                <a:solidFill>
                  <a:srgbClr val="616265">
                    <a:alpha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 is operated by Battelle for the U.S.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800" b="1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529" y="5669280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983356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6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3710609" y="-124570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A7D3E1-BCC3-C843-81A0-EA4EDFB445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617363-F73D-B74F-9647-C9D747AC70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0529" y="7178040"/>
            <a:ext cx="824484" cy="228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90C8FB-601C-A04C-84F7-213A857D3E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75535" y="7249637"/>
            <a:ext cx="929809" cy="155448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1641" y="4915645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F8E3-4ED9-44B4-99E6-8A3D2CF8D415}" type="datetime4">
              <a:rPr lang="en-US" smtClean="0"/>
              <a:t>August 24, 2022</a:t>
            </a:fld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73011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8ECCD5F-66DD-AF4E-8AD2-0E099007587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53471" y="748149"/>
            <a:ext cx="1572691" cy="7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7772400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6858000"/>
            <a:ext cx="77724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8/24/22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1A4E210-0245-6847-B3FC-58ABC81C57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3471" y="748149"/>
            <a:ext cx="1572691" cy="7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0642" y="457199"/>
            <a:ext cx="7772400" cy="73152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8/24/22</a:t>
            </a:fld>
            <a:endParaRPr lang="en-US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4908EB-5858-8844-A2E9-D5F7294B85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3471" y="748149"/>
            <a:ext cx="1572691" cy="7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9083407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12801600" cy="54864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8/24/22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2681A0-0775-8644-8D1C-33EE4C8F82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00509" y="748149"/>
            <a:ext cx="1572691" cy="7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156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08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156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156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156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8/24/22</a:t>
            </a:fld>
            <a:endParaRPr lang="en-US" dirty="0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BEC4284-7EA4-1B49-A93C-0650F3CF03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3471" y="748149"/>
            <a:ext cx="1572691" cy="7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8942909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8/24/22</a:t>
            </a:fld>
            <a:endParaRPr lang="en-US" dirty="0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371600" y="2194560"/>
            <a:ext cx="12801600" cy="52588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F3058F0-28E6-4F45-A43E-CB77496707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00509" y="748149"/>
            <a:ext cx="1572691" cy="7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8/24/22</a:t>
            </a:fld>
            <a:endParaRPr lang="en-US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8942909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A41FC3D-5BC0-C14A-85DA-3A4A24E1B0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00509" y="748149"/>
            <a:ext cx="1572691" cy="7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8/24/22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4484F5-FEBE-7743-9E56-3912A90257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00509" y="748149"/>
            <a:ext cx="1572691" cy="7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1371600" y="2057400"/>
            <a:ext cx="4572000" cy="5486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7" y="7772400"/>
            <a:ext cx="547155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2C0A84-F41E-B144-84CE-2A94FFC434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3471" y="748149"/>
            <a:ext cx="1572691" cy="7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8D28A-E737-5049-8A98-3AC3A6EA2CD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x.doi.org/10.6084/m9.figshare.815894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D0D9-1CAC-4FBD-8120-CBD5A07EB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5657" y="2743199"/>
            <a:ext cx="4767943" cy="3180945"/>
          </a:xfrm>
        </p:spPr>
        <p:txBody>
          <a:bodyPr anchor="ctr"/>
          <a:lstStyle/>
          <a:p>
            <a:pPr algn="ctr"/>
            <a:r>
              <a:rPr lang="en-US" dirty="0"/>
              <a:t>Citing Datasets in Publications</a:t>
            </a:r>
          </a:p>
        </p:txBody>
      </p:sp>
    </p:spTree>
    <p:extLst>
      <p:ext uri="{BB962C8B-B14F-4D97-AF65-F5344CB8AC3E}">
        <p14:creationId xmlns:p14="http://schemas.microsoft.com/office/powerpoint/2010/main" val="115215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B3A57B-93C3-4062-8D9B-0009F721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A5A471-D036-4B9F-BBD3-8C7B4EED7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cite data?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7E06B7-557A-4544-816B-F8CD9ED09B92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sz="2400" dirty="0"/>
              <a:t>Data is a legitimate, citable product of research</a:t>
            </a:r>
          </a:p>
          <a:p>
            <a:r>
              <a:rPr lang="en-US" sz="2400" dirty="0"/>
              <a:t>Citing datasets benefits everyone</a:t>
            </a:r>
          </a:p>
          <a:p>
            <a:r>
              <a:rPr lang="en-US" sz="2400" dirty="0"/>
              <a:t>Data producers:</a:t>
            </a:r>
          </a:p>
          <a:p>
            <a:pPr lvl="1"/>
            <a:r>
              <a:rPr lang="en-US" sz="2000" dirty="0"/>
              <a:t>Provides proper attribution and credit</a:t>
            </a:r>
          </a:p>
          <a:p>
            <a:pPr lvl="1"/>
            <a:r>
              <a:rPr lang="en-US" sz="2000" dirty="0"/>
              <a:t>Creates bibliographic “trail”</a:t>
            </a:r>
          </a:p>
          <a:p>
            <a:pPr lvl="1"/>
            <a:r>
              <a:rPr lang="en-US" sz="2000" dirty="0"/>
              <a:t>Demonstrates impact of their work</a:t>
            </a:r>
          </a:p>
          <a:p>
            <a:r>
              <a:rPr lang="en-US" sz="2400" dirty="0"/>
              <a:t>Data users:</a:t>
            </a:r>
          </a:p>
          <a:p>
            <a:pPr lvl="1"/>
            <a:r>
              <a:rPr lang="en-US" sz="2000" dirty="0"/>
              <a:t>Easier to find datasets</a:t>
            </a:r>
          </a:p>
          <a:p>
            <a:pPr lvl="1"/>
            <a:r>
              <a:rPr lang="en-US" sz="2000" dirty="0"/>
              <a:t>Supports persistence of datasets</a:t>
            </a:r>
          </a:p>
          <a:p>
            <a:pPr lvl="1"/>
            <a:r>
              <a:rPr lang="en-US" sz="2000" dirty="0"/>
              <a:t>Encourages the reuse of data for new research questions</a:t>
            </a:r>
          </a:p>
          <a:p>
            <a:r>
              <a:rPr lang="en-US" sz="2400" dirty="0"/>
              <a:t>Everyone:</a:t>
            </a:r>
          </a:p>
          <a:p>
            <a:pPr lvl="1"/>
            <a:r>
              <a:rPr lang="en-US" sz="2000" dirty="0"/>
              <a:t>Increased transparency</a:t>
            </a:r>
          </a:p>
          <a:p>
            <a:pPr lvl="1"/>
            <a:r>
              <a:rPr lang="en-US" sz="2000" dirty="0"/>
              <a:t>Increased reproducibility</a:t>
            </a:r>
          </a:p>
        </p:txBody>
      </p:sp>
    </p:spTree>
    <p:extLst>
      <p:ext uri="{BB962C8B-B14F-4D97-AF65-F5344CB8AC3E}">
        <p14:creationId xmlns:p14="http://schemas.microsoft.com/office/powerpoint/2010/main" val="23979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751A91-1AC3-4069-961E-D13CF36C3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A459DD-C83F-4EB6-845E-311645EF2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include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19572C7-CFA0-44AF-8A1A-A9E3DB11B1F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400"/>
            <a:ext cx="6138153" cy="5486400"/>
          </a:xfrm>
        </p:spPr>
        <p:txBody>
          <a:bodyPr lIns="0" tIns="0" rIns="0" bIns="0" anchor="t"/>
          <a:lstStyle/>
          <a:p>
            <a:r>
              <a:rPr lang="en-US" dirty="0">
                <a:latin typeface="Arial"/>
                <a:cs typeface="Arial"/>
              </a:rPr>
              <a:t>Author</a:t>
            </a:r>
          </a:p>
          <a:p>
            <a:r>
              <a:rPr lang="en-US" dirty="0">
                <a:latin typeface="Arial"/>
                <a:cs typeface="Arial"/>
              </a:rPr>
              <a:t>Date of Publication</a:t>
            </a:r>
          </a:p>
          <a:p>
            <a:r>
              <a:rPr lang="en-US" dirty="0">
                <a:latin typeface="Arial"/>
                <a:cs typeface="Arial"/>
              </a:rPr>
              <a:t>Publisher and/or Distributor</a:t>
            </a:r>
          </a:p>
          <a:p>
            <a:r>
              <a:rPr lang="en-US" dirty="0">
                <a:latin typeface="Arial"/>
                <a:cs typeface="Arial"/>
              </a:rPr>
              <a:t>Electronic Location or Identifier (DOI)</a:t>
            </a:r>
          </a:p>
          <a:p>
            <a:r>
              <a:rPr lang="en-US" dirty="0">
                <a:latin typeface="Arial"/>
                <a:cs typeface="Arial"/>
              </a:rPr>
              <a:t>Version (when appropriate)</a:t>
            </a:r>
          </a:p>
          <a:p>
            <a:r>
              <a:rPr lang="en-US" dirty="0">
                <a:latin typeface="Arial"/>
                <a:cs typeface="Arial"/>
              </a:rPr>
              <a:t>Date accessed (when appropriate)</a:t>
            </a:r>
          </a:p>
          <a:p>
            <a:endParaRPr lang="en-US" dirty="0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3922A54B-85F9-428C-AC79-ADC60C4EB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924" y="2627644"/>
            <a:ext cx="4218038" cy="316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9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5A3FF5-D30F-4E2A-83DD-FF741382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2F87A5-C7B0-4C0E-AFC2-D0C2C28EA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citations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93FA0BD-E68A-4FFD-94EB-44980AEDEE3B}"/>
              </a:ext>
            </a:extLst>
          </p:cNvPr>
          <p:cNvGraphicFramePr>
            <a:graphicFrameLocks noGrp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1380452112"/>
              </p:ext>
            </p:extLst>
          </p:nvPr>
        </p:nvGraphicFramePr>
        <p:xfrm>
          <a:off x="1371600" y="2057400"/>
          <a:ext cx="12801600" cy="47061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83099">
                  <a:extLst>
                    <a:ext uri="{9D8B030D-6E8A-4147-A177-3AD203B41FA5}">
                      <a16:colId xmlns:a16="http://schemas.microsoft.com/office/drawing/2014/main" val="696175382"/>
                    </a:ext>
                  </a:extLst>
                </a:gridCol>
                <a:gridCol w="11118501">
                  <a:extLst>
                    <a:ext uri="{9D8B030D-6E8A-4147-A177-3AD203B41FA5}">
                      <a16:colId xmlns:a16="http://schemas.microsoft.com/office/drawing/2014/main" val="4869367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Style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0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APA (6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ed.)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60" b="0" kern="1200" dirty="0">
                          <a:solidFill>
                            <a:schemeClr val="dk1"/>
                          </a:solidFill>
                          <a:effectLst/>
                        </a:rPr>
                        <a:t>Smith, T.W., Marsden, P.V., &amp; </a:t>
                      </a:r>
                      <a:r>
                        <a:rPr lang="en-US" sz="2160" b="0" kern="1200" dirty="0" err="1">
                          <a:solidFill>
                            <a:schemeClr val="dk1"/>
                          </a:solidFill>
                          <a:effectLst/>
                        </a:rPr>
                        <a:t>Hout</a:t>
                      </a:r>
                      <a:r>
                        <a:rPr lang="en-US" sz="2160" b="0" kern="1200" dirty="0">
                          <a:solidFill>
                            <a:schemeClr val="dk1"/>
                          </a:solidFill>
                          <a:effectLst/>
                        </a:rPr>
                        <a:t>, M. (2011). General social survey, 1972-2010 cumulative file (ICPSR31521-v1) [data file and codebook]. Chicago, IL: National Opinion Research Center [producer]. Ann Arbor, MI: Inter-university Consortium for Political and Social Research [distributor]. </a:t>
                      </a:r>
                      <a:r>
                        <a:rPr lang="en-US" sz="2160" b="0" kern="1200" dirty="0" err="1">
                          <a:solidFill>
                            <a:schemeClr val="dk1"/>
                          </a:solidFill>
                          <a:effectLst/>
                        </a:rPr>
                        <a:t>doi</a:t>
                      </a:r>
                      <a:r>
                        <a:rPr lang="en-US" sz="2160" b="0" kern="1200" dirty="0">
                          <a:solidFill>
                            <a:schemeClr val="dk1"/>
                          </a:solidFill>
                          <a:effectLst/>
                        </a:rPr>
                        <a:t>: 10.3886/ICPSR31521.v1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869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Chicago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60" b="0" kern="1200" dirty="0">
                          <a:solidFill>
                            <a:schemeClr val="dk1"/>
                          </a:solidFill>
                          <a:effectLst/>
                        </a:rPr>
                        <a:t>Smith, Tom W., Peter V. Marsden, and Michael </a:t>
                      </a:r>
                      <a:r>
                        <a:rPr lang="en-US" sz="2160" b="0" kern="1200" dirty="0" err="1">
                          <a:solidFill>
                            <a:schemeClr val="dk1"/>
                          </a:solidFill>
                          <a:effectLst/>
                        </a:rPr>
                        <a:t>Hout</a:t>
                      </a:r>
                      <a:r>
                        <a:rPr lang="en-US" sz="2160" b="0" kern="1200" dirty="0">
                          <a:solidFill>
                            <a:schemeClr val="dk1"/>
                          </a:solidFill>
                          <a:effectLst/>
                        </a:rPr>
                        <a:t>. 2011. General Social Survey, 1972-2010 Cumulative File. ICPSR31521-v1. Chicago, IL: National Opinion Research Center. Distributed by Ann Arbor, MI: Inter-university Consortium for Political and Social Research. doi:10.3886/ICPSR31521.v1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563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Figshare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Rodriguez, Tommy (2013): 17,170 Base Pair Alignment of Thirteen Time-Extended Lineages [data: (complete) </a:t>
                      </a:r>
                      <a:r>
                        <a:rPr lang="en-US" dirty="0" err="1">
                          <a:effectLst/>
                        </a:rPr>
                        <a:t>mtDNA</a:t>
                      </a:r>
                      <a:r>
                        <a:rPr lang="en-US" dirty="0">
                          <a:effectLst/>
                        </a:rPr>
                        <a:t>; format: </a:t>
                      </a:r>
                      <a:r>
                        <a:rPr lang="en-US" dirty="0" err="1">
                          <a:effectLst/>
                        </a:rPr>
                        <a:t>ClustalW</a:t>
                      </a:r>
                      <a:r>
                        <a:rPr lang="en-US" dirty="0">
                          <a:effectLst/>
                        </a:rPr>
                        <a:t>]. </a:t>
                      </a:r>
                      <a:r>
                        <a:rPr lang="en-US" dirty="0" err="1">
                          <a:effectLst/>
                        </a:rPr>
                        <a:t>figshare</a:t>
                      </a:r>
                      <a:r>
                        <a:rPr lang="en-US" dirty="0">
                          <a:effectLst/>
                        </a:rPr>
                        <a:t>. </a:t>
                      </a:r>
                      <a:r>
                        <a:rPr lang="en-US" u="none" strike="noStrike" dirty="0">
                          <a:solidFill>
                            <a:srgbClr val="B37F2C"/>
                          </a:solidFill>
                          <a:effectLst/>
                          <a:hlinkClick r:id="rId2"/>
                        </a:rPr>
                        <a:t>https://dx.doi.org/10.6084/m9.figshare.815894</a:t>
                      </a:r>
                      <a:r>
                        <a:rPr lang="en-US" dirty="0">
                          <a:effectLst/>
                        </a:rPr>
                        <a:t> Retrieved: 16 26, Jan 04, 2016 (GMT)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586600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83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DC4512-7323-46DE-98AD-EE4DD6A36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97019B-76F8-4527-9055-88A1810C7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0BE4D-92A0-49D9-8597-3AECDDCE7D3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5290457" cy="5486401"/>
          </a:xfrm>
        </p:spPr>
        <p:txBody>
          <a:bodyPr/>
          <a:lstStyle/>
          <a:p>
            <a:r>
              <a:rPr lang="en-US" dirty="0"/>
              <a:t>Include the data citation in your list of references</a:t>
            </a:r>
          </a:p>
          <a:p>
            <a:r>
              <a:rPr lang="en-US" dirty="0"/>
              <a:t>Some publishers may specify format or ask for additional information</a:t>
            </a:r>
          </a:p>
          <a:p>
            <a:r>
              <a:rPr lang="en-US" dirty="0"/>
              <a:t>When you’re citing your own data in a paper, still cite it!</a:t>
            </a:r>
          </a:p>
        </p:txBody>
      </p:sp>
      <p:pic>
        <p:nvPicPr>
          <p:cNvPr id="2050" name="Picture 2" descr="formal data citation">
            <a:extLst>
              <a:ext uri="{FF2B5EF4-FFF2-40B4-BE49-F238E27FC236}">
                <a16:creationId xmlns:a16="http://schemas.microsoft.com/office/drawing/2014/main" id="{D0FCA209-FC73-414F-9619-86CEE31C3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03" y="2158335"/>
            <a:ext cx="6795993" cy="3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1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D0D9-1CAC-4FBD-8120-CBD5A07EB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2557" y="2793121"/>
            <a:ext cx="4767943" cy="2907288"/>
          </a:xfrm>
        </p:spPr>
        <p:txBody>
          <a:bodyPr anchor="ctr"/>
          <a:lstStyle/>
          <a:p>
            <a:pPr algn="ctr"/>
            <a:r>
              <a:rPr lang="en-US" dirty="0"/>
              <a:t>Questions?</a:t>
            </a:r>
            <a:br>
              <a:rPr lang="en-US" dirty="0"/>
            </a:br>
            <a:br>
              <a:rPr lang="en-US" dirty="0"/>
            </a:br>
            <a:r>
              <a:rPr lang="en-US" sz="4000" dirty="0" err="1"/>
              <a:t>help@msdlive.org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53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Plain.potx" id="{0782FAF7-70BE-4A7B-A9AB-04CE0CD8A8DE}" vid="{2CD97732-1318-4B64-80C1-95496D5ABA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PNNL_Option_4</Template>
  <TotalTime>199</TotalTime>
  <Words>337</Words>
  <Application>Microsoft Macintosh PowerPoint</Application>
  <PresentationFormat>Custom</PresentationFormat>
  <Paragraphs>42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PNNL_Option_4</vt:lpstr>
      <vt:lpstr>Citing Datasets in Publications</vt:lpstr>
      <vt:lpstr>Why cite data?</vt:lpstr>
      <vt:lpstr>What to include</vt:lpstr>
      <vt:lpstr>Example citations</vt:lpstr>
      <vt:lpstr>Final thoughts</vt:lpstr>
      <vt:lpstr>Questions?  help@msdlive.org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Holland, Timothy</dc:creator>
  <cp:lastModifiedBy>Burleyson, Casey D</cp:lastModifiedBy>
  <cp:revision>5</cp:revision>
  <dcterms:created xsi:type="dcterms:W3CDTF">2021-08-09T13:43:48Z</dcterms:created>
  <dcterms:modified xsi:type="dcterms:W3CDTF">2022-08-24T22:23:36Z</dcterms:modified>
</cp:coreProperties>
</file>