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9"/>
  </p:notesMasterIdLst>
  <p:handoutMasterIdLst>
    <p:handoutMasterId r:id="rId10"/>
  </p:handoutMasterIdLst>
  <p:sldIdLst>
    <p:sldId id="260" r:id="rId2"/>
    <p:sldId id="263" r:id="rId3"/>
    <p:sldId id="269" r:id="rId4"/>
    <p:sldId id="270" r:id="rId5"/>
    <p:sldId id="271" r:id="rId6"/>
    <p:sldId id="272" r:id="rId7"/>
    <p:sldId id="273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5310A-0C6F-43BD-B8E9-21378CC790D0}" v="9" dt="2022-04-29T14:04:0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0" autoAdjust="0"/>
    <p:restoredTop sz="84762"/>
  </p:normalViewPr>
  <p:slideViewPr>
    <p:cSldViewPr snapToGrid="0" snapToObjects="1">
      <p:cViewPr varScale="1">
        <p:scale>
          <a:sx n="131" d="100"/>
          <a:sy n="13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eridan" userId="251dae4d-defd-4a25-97bc-d17e7e16fcdc" providerId="ADAL" clId="{A9B5310A-0C6F-43BD-B8E9-21378CC790D0}"/>
    <pc:docChg chg="undo redo custSel addSld delSld modSld">
      <pc:chgData name="Shannon Sheridan" userId="251dae4d-defd-4a25-97bc-d17e7e16fcdc" providerId="ADAL" clId="{A9B5310A-0C6F-43BD-B8E9-21378CC790D0}" dt="2022-04-29T14:05:51.730" v="336" actId="47"/>
      <pc:docMkLst>
        <pc:docMk/>
      </pc:docMkLst>
      <pc:sldChg chg="modSp mod">
        <pc:chgData name="Shannon Sheridan" userId="251dae4d-defd-4a25-97bc-d17e7e16fcdc" providerId="ADAL" clId="{A9B5310A-0C6F-43BD-B8E9-21378CC790D0}" dt="2022-04-29T13:38:11.713" v="36" actId="14100"/>
        <pc:sldMkLst>
          <pc:docMk/>
          <pc:sldMk cId="1152154647" sldId="260"/>
        </pc:sldMkLst>
        <pc:spChg chg="mod">
          <ac:chgData name="Shannon Sheridan" userId="251dae4d-defd-4a25-97bc-d17e7e16fcdc" providerId="ADAL" clId="{A9B5310A-0C6F-43BD-B8E9-21378CC790D0}" dt="2022-04-29T13:38:11.713" v="36" actId="14100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A9B5310A-0C6F-43BD-B8E9-21378CC790D0}" dt="2022-04-29T14:04:13.645" v="260" actId="47"/>
        <pc:sldMkLst>
          <pc:docMk/>
          <pc:sldMk cId="3169358349" sldId="261"/>
        </pc:sldMkLst>
      </pc:sldChg>
      <pc:sldChg chg="del">
        <pc:chgData name="Shannon Sheridan" userId="251dae4d-defd-4a25-97bc-d17e7e16fcdc" providerId="ADAL" clId="{A9B5310A-0C6F-43BD-B8E9-21378CC790D0}" dt="2022-04-29T14:04:13.181" v="259" actId="47"/>
        <pc:sldMkLst>
          <pc:docMk/>
          <pc:sldMk cId="118940903" sldId="262"/>
        </pc:sldMkLst>
      </pc:sldChg>
      <pc:sldChg chg="addSp delSp modSp mod">
        <pc:chgData name="Shannon Sheridan" userId="251dae4d-defd-4a25-97bc-d17e7e16fcdc" providerId="ADAL" clId="{A9B5310A-0C6F-43BD-B8E9-21378CC790D0}" dt="2022-04-29T13:40:34.475" v="92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A9B5310A-0C6F-43BD-B8E9-21378CC790D0}" dt="2022-04-29T13:40:34.475" v="92" actId="20577"/>
          <ac:spMkLst>
            <pc:docMk/>
            <pc:sldMk cId="3300410602" sldId="263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39:57.212" v="75" actId="20577"/>
          <ac:spMkLst>
            <pc:docMk/>
            <pc:sldMk cId="3300410602" sldId="263"/>
            <ac:spMk id="4" creationId="{2DEBCC4A-09A3-46FA-94B8-812D5A6C188D}"/>
          </ac:spMkLst>
        </pc:spChg>
        <pc:spChg chg="add del mod">
          <ac:chgData name="Shannon Sheridan" userId="251dae4d-defd-4a25-97bc-d17e7e16fcdc" providerId="ADAL" clId="{A9B5310A-0C6F-43BD-B8E9-21378CC790D0}" dt="2022-04-29T13:39:35.355" v="51" actId="207"/>
          <ac:spMkLst>
            <pc:docMk/>
            <pc:sldMk cId="3300410602" sldId="263"/>
            <ac:spMk id="5" creationId="{A2022868-3E1D-4B47-A422-CC7DEC6FFF02}"/>
          </ac:spMkLst>
        </pc:spChg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521876467" sldId="264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259776791" sldId="265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2073985437" sldId="266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820614444" sldId="267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757395271" sldId="268"/>
        </pc:sldMkLst>
      </pc:sldChg>
      <pc:sldChg chg="addSp modSp add mod">
        <pc:chgData name="Shannon Sheridan" userId="251dae4d-defd-4a25-97bc-d17e7e16fcdc" providerId="ADAL" clId="{A9B5310A-0C6F-43BD-B8E9-21378CC790D0}" dt="2022-04-29T14:05:37.974" v="335" actId="1076"/>
        <pc:sldMkLst>
          <pc:docMk/>
          <pc:sldMk cId="1523139673" sldId="269"/>
        </pc:sldMkLst>
        <pc:spChg chg="mod">
          <ac:chgData name="Shannon Sheridan" userId="251dae4d-defd-4a25-97bc-d17e7e16fcdc" providerId="ADAL" clId="{A9B5310A-0C6F-43BD-B8E9-21378CC790D0}" dt="2022-04-29T13:40:44.378" v="106" actId="20577"/>
          <ac:spMkLst>
            <pc:docMk/>
            <pc:sldMk cId="1523139673" sldId="269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5:35.363" v="334" actId="14100"/>
          <ac:spMkLst>
            <pc:docMk/>
            <pc:sldMk cId="1523139673" sldId="269"/>
            <ac:spMk id="4" creationId="{2DEBCC4A-09A3-46FA-94B8-812D5A6C188D}"/>
          </ac:spMkLst>
        </pc:spChg>
        <pc:picChg chg="add mod">
          <ac:chgData name="Shannon Sheridan" userId="251dae4d-defd-4a25-97bc-d17e7e16fcdc" providerId="ADAL" clId="{A9B5310A-0C6F-43BD-B8E9-21378CC790D0}" dt="2022-04-29T14:05:37.974" v="335" actId="1076"/>
          <ac:picMkLst>
            <pc:docMk/>
            <pc:sldMk cId="1523139673" sldId="269"/>
            <ac:picMk id="7" creationId="{5F728A78-1CC6-4D95-BD3F-50F28BB1828A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3:42:18.758" v="137" actId="20577"/>
        <pc:sldMkLst>
          <pc:docMk/>
          <pc:sldMk cId="567165076" sldId="270"/>
        </pc:sldMkLst>
        <pc:spChg chg="del">
          <ac:chgData name="Shannon Sheridan" userId="251dae4d-defd-4a25-97bc-d17e7e16fcdc" providerId="ADAL" clId="{A9B5310A-0C6F-43BD-B8E9-21378CC790D0}" dt="2022-04-29T13:42:11.807" v="128"/>
          <ac:spMkLst>
            <pc:docMk/>
            <pc:sldMk cId="567165076" sldId="270"/>
            <ac:spMk id="2" creationId="{3195BF64-90CD-47E1-A634-5D0698A8D7EB}"/>
          </ac:spMkLst>
        </pc:spChg>
        <pc:spChg chg="mod">
          <ac:chgData name="Shannon Sheridan" userId="251dae4d-defd-4a25-97bc-d17e7e16fcdc" providerId="ADAL" clId="{A9B5310A-0C6F-43BD-B8E9-21378CC790D0}" dt="2022-04-29T13:42:18.758" v="137" actId="20577"/>
          <ac:spMkLst>
            <pc:docMk/>
            <pc:sldMk cId="567165076" sldId="270"/>
            <ac:spMk id="5" creationId="{125E1129-5FFA-4B82-BEB0-8A26ACAE653A}"/>
          </ac:spMkLst>
        </pc:spChg>
        <pc:picChg chg="add mod">
          <ac:chgData name="Shannon Sheridan" userId="251dae4d-defd-4a25-97bc-d17e7e16fcdc" providerId="ADAL" clId="{A9B5310A-0C6F-43BD-B8E9-21378CC790D0}" dt="2022-04-29T13:42:11.807" v="128"/>
          <ac:picMkLst>
            <pc:docMk/>
            <pc:sldMk cId="567165076" sldId="270"/>
            <ac:picMk id="7" creationId="{EF732917-BF65-45D0-A66F-D81E08504C46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4:03:25.249" v="257" actId="207"/>
        <pc:sldMkLst>
          <pc:docMk/>
          <pc:sldMk cId="3945331627" sldId="271"/>
        </pc:sldMkLst>
        <pc:spChg chg="mod">
          <ac:chgData name="Shannon Sheridan" userId="251dae4d-defd-4a25-97bc-d17e7e16fcdc" providerId="ADAL" clId="{A9B5310A-0C6F-43BD-B8E9-21378CC790D0}" dt="2022-04-29T13:57:56.011" v="230" actId="20577"/>
          <ac:spMkLst>
            <pc:docMk/>
            <pc:sldMk cId="3945331627" sldId="271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0:30.431" v="238" actId="14100"/>
          <ac:spMkLst>
            <pc:docMk/>
            <pc:sldMk cId="3945331627" sldId="271"/>
            <ac:spMk id="4" creationId="{2DEBCC4A-09A3-46FA-94B8-812D5A6C188D}"/>
          </ac:spMkLst>
        </pc:spChg>
        <pc:spChg chg="del">
          <ac:chgData name="Shannon Sheridan" userId="251dae4d-defd-4a25-97bc-d17e7e16fcdc" providerId="ADAL" clId="{A9B5310A-0C6F-43BD-B8E9-21378CC790D0}" dt="2022-04-29T13:42:40.991" v="153" actId="478"/>
          <ac:spMkLst>
            <pc:docMk/>
            <pc:sldMk cId="3945331627" sldId="271"/>
            <ac:spMk id="5" creationId="{A2022868-3E1D-4B47-A422-CC7DEC6FFF02}"/>
          </ac:spMkLst>
        </pc:spChg>
        <pc:spChg chg="add mod">
          <ac:chgData name="Shannon Sheridan" userId="251dae4d-defd-4a25-97bc-d17e7e16fcdc" providerId="ADAL" clId="{A9B5310A-0C6F-43BD-B8E9-21378CC790D0}" dt="2022-04-29T14:03:25.249" v="257" actId="207"/>
          <ac:spMkLst>
            <pc:docMk/>
            <pc:sldMk cId="3945331627" sldId="271"/>
            <ac:spMk id="14" creationId="{4BF2B906-AD34-4AF7-AF1C-8235CBBDE720}"/>
          </ac:spMkLst>
        </pc:spChg>
        <pc:picChg chg="add mod">
          <ac:chgData name="Shannon Sheridan" userId="251dae4d-defd-4a25-97bc-d17e7e16fcdc" providerId="ADAL" clId="{A9B5310A-0C6F-43BD-B8E9-21378CC790D0}" dt="2022-04-29T14:02:45.859" v="247" actId="1076"/>
          <ac:picMkLst>
            <pc:docMk/>
            <pc:sldMk cId="3945331627" sldId="271"/>
            <ac:picMk id="7" creationId="{63B6215E-15D9-45F3-9A98-8E1565FAB551}"/>
          </ac:picMkLst>
        </pc:picChg>
        <pc:picChg chg="add mod">
          <ac:chgData name="Shannon Sheridan" userId="251dae4d-defd-4a25-97bc-d17e7e16fcdc" providerId="ADAL" clId="{A9B5310A-0C6F-43BD-B8E9-21378CC790D0}" dt="2022-04-29T14:03:11.849" v="255" actId="1076"/>
          <ac:picMkLst>
            <pc:docMk/>
            <pc:sldMk cId="3945331627" sldId="271"/>
            <ac:picMk id="13" creationId="{62973BB4-6773-4144-A7BD-CBD168E77D88}"/>
          </ac:picMkLst>
        </pc:picChg>
        <pc:cxnChg chg="add del mod">
          <ac:chgData name="Shannon Sheridan" userId="251dae4d-defd-4a25-97bc-d17e7e16fcdc" providerId="ADAL" clId="{A9B5310A-0C6F-43BD-B8E9-21378CC790D0}" dt="2022-04-29T14:00:50.807" v="242" actId="11529"/>
          <ac:cxnSpMkLst>
            <pc:docMk/>
            <pc:sldMk cId="3945331627" sldId="271"/>
            <ac:cxnSpMk id="9" creationId="{99516AD4-B55F-431C-A9C8-00DA20D946FB}"/>
          </ac:cxnSpMkLst>
        </pc:cxnChg>
        <pc:cxnChg chg="add del">
          <ac:chgData name="Shannon Sheridan" userId="251dae4d-defd-4a25-97bc-d17e7e16fcdc" providerId="ADAL" clId="{A9B5310A-0C6F-43BD-B8E9-21378CC790D0}" dt="2022-04-29T14:02:40.008" v="244" actId="478"/>
          <ac:cxnSpMkLst>
            <pc:docMk/>
            <pc:sldMk cId="3945331627" sldId="271"/>
            <ac:cxnSpMk id="11" creationId="{D8995AAD-D341-489B-986C-8F012B4EF0E2}"/>
          </ac:cxnSpMkLst>
        </pc:cxnChg>
      </pc:sldChg>
      <pc:sldChg chg="modSp add mod">
        <pc:chgData name="Shannon Sheridan" userId="251dae4d-defd-4a25-97bc-d17e7e16fcdc" providerId="ADAL" clId="{A9B5310A-0C6F-43BD-B8E9-21378CC790D0}" dt="2022-04-29T13:58:01.965" v="237" actId="20577"/>
        <pc:sldMkLst>
          <pc:docMk/>
          <pc:sldMk cId="2261302875" sldId="272"/>
        </pc:sldMkLst>
        <pc:spChg chg="mod">
          <ac:chgData name="Shannon Sheridan" userId="251dae4d-defd-4a25-97bc-d17e7e16fcdc" providerId="ADAL" clId="{A9B5310A-0C6F-43BD-B8E9-21378CC790D0}" dt="2022-04-29T13:58:01.965" v="237" actId="20577"/>
          <ac:spMkLst>
            <pc:docMk/>
            <pc:sldMk cId="2261302875" sldId="272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57:36.884" v="160" actId="20577"/>
          <ac:spMkLst>
            <pc:docMk/>
            <pc:sldMk cId="2261302875" sldId="272"/>
            <ac:spMk id="4" creationId="{2DEBCC4A-09A3-46FA-94B8-812D5A6C188D}"/>
          </ac:spMkLst>
        </pc:spChg>
      </pc:sldChg>
      <pc:sldChg chg="delSp modSp add mod">
        <pc:chgData name="Shannon Sheridan" userId="251dae4d-defd-4a25-97bc-d17e7e16fcdc" providerId="ADAL" clId="{A9B5310A-0C6F-43BD-B8E9-21378CC790D0}" dt="2022-04-29T14:04:54.469" v="331" actId="1076"/>
        <pc:sldMkLst>
          <pc:docMk/>
          <pc:sldMk cId="2054532106" sldId="273"/>
        </pc:sldMkLst>
        <pc:spChg chg="mod">
          <ac:chgData name="Shannon Sheridan" userId="251dae4d-defd-4a25-97bc-d17e7e16fcdc" providerId="ADAL" clId="{A9B5310A-0C6F-43BD-B8E9-21378CC790D0}" dt="2022-04-29T14:04:54.469" v="331" actId="1076"/>
          <ac:spMkLst>
            <pc:docMk/>
            <pc:sldMk cId="2054532106" sldId="273"/>
            <ac:spMk id="2" creationId="{8BDFD0D9-1CAC-4FBD-8120-CBD5A07EB995}"/>
          </ac:spMkLst>
        </pc:spChg>
        <pc:spChg chg="mod">
          <ac:chgData name="Shannon Sheridan" userId="251dae4d-defd-4a25-97bc-d17e7e16fcdc" providerId="ADAL" clId="{A9B5310A-0C6F-43BD-B8E9-21378CC790D0}" dt="2022-04-29T14:04:45.722" v="329" actId="404"/>
          <ac:spMkLst>
            <pc:docMk/>
            <pc:sldMk cId="2054532106" sldId="273"/>
            <ac:spMk id="4" creationId="{3C886310-1A8B-41C6-8ABF-4E949224625A}"/>
          </ac:spMkLst>
        </pc:spChg>
        <pc:spChg chg="del">
          <ac:chgData name="Shannon Sheridan" userId="251dae4d-defd-4a25-97bc-d17e7e16fcdc" providerId="ADAL" clId="{A9B5310A-0C6F-43BD-B8E9-21378CC790D0}" dt="2022-04-29T14:04:42.163" v="325" actId="478"/>
          <ac:spMkLst>
            <pc:docMk/>
            <pc:sldMk cId="2054532106" sldId="273"/>
            <ac:spMk id="5" creationId="{2599C3C0-764A-4145-9480-D79B28BB6551}"/>
          </ac:spMkLst>
        </pc:spChg>
        <pc:spChg chg="del mod">
          <ac:chgData name="Shannon Sheridan" userId="251dae4d-defd-4a25-97bc-d17e7e16fcdc" providerId="ADAL" clId="{A9B5310A-0C6F-43BD-B8E9-21378CC790D0}" dt="2022-04-29T14:04:34.830" v="303" actId="478"/>
          <ac:spMkLst>
            <pc:docMk/>
            <pc:sldMk cId="2054532106" sldId="273"/>
            <ac:spMk id="6" creationId="{B8696A4F-5314-46CD-B205-CC2D44570D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743199"/>
            <a:ext cx="4767943" cy="3180945"/>
          </a:xfrm>
        </p:spPr>
        <p:txBody>
          <a:bodyPr anchor="ctr"/>
          <a:lstStyle/>
          <a:p>
            <a:pPr algn="ctr"/>
            <a:r>
              <a:rPr lang="en-US" dirty="0"/>
              <a:t>Best Practices for Dataset README Files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content of a dataset README*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Location of the data (DOI or landing page)</a:t>
            </a:r>
          </a:p>
          <a:p>
            <a:r>
              <a:rPr lang="en-US" dirty="0"/>
              <a:t>Contact information for dataset creator and/or principal investigator (name, institution, email)</a:t>
            </a:r>
          </a:p>
          <a:p>
            <a:r>
              <a:rPr lang="en-US" dirty="0"/>
              <a:t>Date the dataset was collected or committed</a:t>
            </a:r>
          </a:p>
          <a:p>
            <a:r>
              <a:rPr lang="en-US" dirty="0"/>
              <a:t>Information about the geographic location of the dataset</a:t>
            </a:r>
          </a:p>
          <a:p>
            <a:r>
              <a:rPr lang="en-US" dirty="0"/>
              <a:t>Licenses or restrictions placed on the data</a:t>
            </a:r>
          </a:p>
          <a:p>
            <a:r>
              <a:rPr lang="en-US" dirty="0"/>
              <a:t>Description of methods for data collection or generation </a:t>
            </a:r>
          </a:p>
          <a:p>
            <a:r>
              <a:rPr lang="en-US" dirty="0"/>
              <a:t>Description of methods used for data processing</a:t>
            </a:r>
          </a:p>
          <a:p>
            <a:r>
              <a:rPr lang="en-US" dirty="0"/>
              <a:t>Citations for the papers in which data was used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022868-3E1D-4B47-A422-CC7DEC6FFF02}"/>
              </a:ext>
            </a:extLst>
          </p:cNvPr>
          <p:cNvSpPr txBox="1">
            <a:spLocks/>
          </p:cNvSpPr>
          <p:nvPr/>
        </p:nvSpPr>
        <p:spPr>
          <a:xfrm>
            <a:off x="12042843" y="7802033"/>
            <a:ext cx="1951453" cy="334432"/>
          </a:xfrm>
          <a:prstGeom prst="rect">
            <a:avLst/>
          </a:prstGeom>
        </p:spPr>
        <p:txBody>
          <a:bodyPr lIns="0" t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*at a MINIMUM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Data-specific content of a README*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144567" cy="5486401"/>
          </a:xfrm>
        </p:spPr>
        <p:txBody>
          <a:bodyPr/>
          <a:lstStyle/>
          <a:p>
            <a:r>
              <a:rPr lang="en-US" dirty="0"/>
              <a:t>A short description of what data each file or group of files contains</a:t>
            </a:r>
          </a:p>
          <a:p>
            <a:r>
              <a:rPr lang="en-US" dirty="0"/>
              <a:t>Date that the file was created</a:t>
            </a:r>
          </a:p>
          <a:p>
            <a:r>
              <a:rPr lang="en-US" dirty="0"/>
              <a:t>Variable list</a:t>
            </a:r>
          </a:p>
          <a:p>
            <a:r>
              <a:rPr lang="en-US" dirty="0"/>
              <a:t>Units for each variable</a:t>
            </a:r>
          </a:p>
          <a:p>
            <a:r>
              <a:rPr lang="en-US" dirty="0"/>
              <a:t>Definitions for codes </a:t>
            </a:r>
          </a:p>
          <a:p>
            <a:r>
              <a:rPr lang="en-US" dirty="0"/>
              <a:t>Symbols used to record missing data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28A78-1CC6-4D95-BD3F-50F28BB1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294" y="2524804"/>
            <a:ext cx="6753225" cy="4029075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4F16F4E0-AEDB-6834-598E-B41861D26634}"/>
              </a:ext>
            </a:extLst>
          </p:cNvPr>
          <p:cNvSpPr txBox="1">
            <a:spLocks/>
          </p:cNvSpPr>
          <p:nvPr/>
        </p:nvSpPr>
        <p:spPr>
          <a:xfrm>
            <a:off x="12042843" y="7802033"/>
            <a:ext cx="1951453" cy="334432"/>
          </a:xfrm>
          <a:prstGeom prst="rect">
            <a:avLst/>
          </a:prstGeom>
        </p:spPr>
        <p:txBody>
          <a:bodyPr lIns="0" tIns="0" anchor="ctr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*at a MINIMUM</a:t>
            </a:r>
          </a:p>
        </p:txBody>
      </p:sp>
    </p:spTree>
    <p:extLst>
      <p:ext uri="{BB962C8B-B14F-4D97-AF65-F5344CB8AC3E}">
        <p14:creationId xmlns:p14="http://schemas.microsoft.com/office/powerpoint/2010/main" val="15231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5AEC7-AFCB-493D-8E77-9BA1548B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cornell.app.box.com</a:t>
            </a:r>
            <a:r>
              <a:rPr lang="en-US" dirty="0"/>
              <a:t>/v/</a:t>
            </a:r>
            <a:r>
              <a:rPr lang="en-US" dirty="0" err="1"/>
              <a:t>ReadmeTemplate</a:t>
            </a:r>
            <a:endParaRPr lang="en-US" dirty="0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EF732917-BF65-45D0-A66F-D81E08504C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545" b="6545"/>
          <a:stretch/>
        </p:blipFill>
        <p:spPr>
          <a:xfrm>
            <a:off x="6400800" y="457200"/>
            <a:ext cx="7772400" cy="7315200"/>
          </a:xfrm>
        </p:spPr>
      </p:pic>
    </p:spTree>
    <p:extLst>
      <p:ext uri="{BB962C8B-B14F-4D97-AF65-F5344CB8AC3E}">
        <p14:creationId xmlns:p14="http://schemas.microsoft.com/office/powerpoint/2010/main" val="5671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READMEs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858000" cy="5486401"/>
          </a:xfrm>
        </p:spPr>
        <p:txBody>
          <a:bodyPr/>
          <a:lstStyle/>
          <a:p>
            <a:r>
              <a:rPr lang="en-US" dirty="0"/>
              <a:t>Document as you go</a:t>
            </a:r>
          </a:p>
          <a:p>
            <a:r>
              <a:rPr lang="en-US" dirty="0"/>
              <a:t>Create README files for logical clusters of data</a:t>
            </a:r>
          </a:p>
          <a:p>
            <a:r>
              <a:rPr lang="en-US" dirty="0"/>
              <a:t>Format multiple README files identically</a:t>
            </a:r>
          </a:p>
          <a:p>
            <a:r>
              <a:rPr lang="en-US" dirty="0"/>
              <a:t>Name the README for easy association with the data file(s) it describes</a:t>
            </a:r>
          </a:p>
          <a:p>
            <a:r>
              <a:rPr lang="en-US" dirty="0"/>
              <a:t>Save the README in the root of the directory it describes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6215E-15D9-45F3-9A98-8E1565FA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46" y="2284238"/>
            <a:ext cx="2880674" cy="2785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973BB4-6773-4144-A7BD-CBD168E7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043" y="5955840"/>
            <a:ext cx="6452481" cy="96052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BF2B906-AD34-4AF7-AF1C-8235CBBDE720}"/>
              </a:ext>
            </a:extLst>
          </p:cNvPr>
          <p:cNvSpPr/>
          <p:nvPr/>
        </p:nvSpPr>
        <p:spPr>
          <a:xfrm rot="5400000">
            <a:off x="10957086" y="5305932"/>
            <a:ext cx="770394" cy="2981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READMEs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Create the document as a plain text file</a:t>
            </a:r>
          </a:p>
          <a:p>
            <a:r>
              <a:rPr lang="en-US" dirty="0"/>
              <a:t>Don’t use jargon</a:t>
            </a:r>
          </a:p>
          <a:p>
            <a:r>
              <a:rPr lang="en-US" dirty="0"/>
              <a:t>Define terms and acronyms</a:t>
            </a:r>
          </a:p>
          <a:p>
            <a:r>
              <a:rPr lang="en-US" dirty="0"/>
              <a:t>Follow the scientific conventions for your discipline for taxonomic, geospatial and geologic names and keywords</a:t>
            </a:r>
          </a:p>
          <a:p>
            <a:r>
              <a:rPr lang="en-US" dirty="0"/>
              <a:t>Use standardized date formats (YYYYMMDD!)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57" y="2793121"/>
            <a:ext cx="4767943" cy="2907288"/>
          </a:xfrm>
        </p:spPr>
        <p:txBody>
          <a:bodyPr anchor="ctr"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help@msdlive.org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63</TotalTime>
  <Words>257</Words>
  <Application>Microsoft Macintosh PowerPoint</Application>
  <PresentationFormat>Custom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PNNL_Option_4</vt:lpstr>
      <vt:lpstr>Best Practices for Dataset README Files</vt:lpstr>
      <vt:lpstr>General content of a dataset README*</vt:lpstr>
      <vt:lpstr>Data-specific content of a README*</vt:lpstr>
      <vt:lpstr>Templates</vt:lpstr>
      <vt:lpstr>Best practices for READMEs</vt:lpstr>
      <vt:lpstr>Best practices for READMEs (continued)</vt:lpstr>
      <vt:lpstr>Questions?  help@msdlive.org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4</cp:revision>
  <dcterms:created xsi:type="dcterms:W3CDTF">2021-08-09T13:43:48Z</dcterms:created>
  <dcterms:modified xsi:type="dcterms:W3CDTF">2022-05-02T21:17:21Z</dcterms:modified>
</cp:coreProperties>
</file>