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8"/>
  </p:notesMasterIdLst>
  <p:handoutMasterIdLst>
    <p:handoutMasterId r:id="rId9"/>
  </p:handoutMasterIdLst>
  <p:sldIdLst>
    <p:sldId id="260" r:id="rId2"/>
    <p:sldId id="263" r:id="rId3"/>
    <p:sldId id="269" r:id="rId4"/>
    <p:sldId id="271" r:id="rId5"/>
    <p:sldId id="272" r:id="rId6"/>
    <p:sldId id="273" r:id="rId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EDB2E-BCBB-40DA-A2C2-FE1A886A9DE9}" v="8" dt="2022-05-10T16:11:15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0" autoAdjust="0"/>
    <p:restoredTop sz="84762"/>
  </p:normalViewPr>
  <p:slideViewPr>
    <p:cSldViewPr snapToGrid="0" snapToObjects="1">
      <p:cViewPr varScale="1">
        <p:scale>
          <a:sx n="113" d="100"/>
          <a:sy n="113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eridan" userId="251dae4d-defd-4a25-97bc-d17e7e16fcdc" providerId="ADAL" clId="{8B9EDB2E-BCBB-40DA-A2C2-FE1A886A9DE9}"/>
    <pc:docChg chg="custSel delSld modSld">
      <pc:chgData name="Shannon Sheridan" userId="251dae4d-defd-4a25-97bc-d17e7e16fcdc" providerId="ADAL" clId="{8B9EDB2E-BCBB-40DA-A2C2-FE1A886A9DE9}" dt="2022-05-10T16:12:57.606" v="168" actId="20577"/>
      <pc:docMkLst>
        <pc:docMk/>
      </pc:docMkLst>
      <pc:sldChg chg="modSp mod">
        <pc:chgData name="Shannon Sheridan" userId="251dae4d-defd-4a25-97bc-d17e7e16fcdc" providerId="ADAL" clId="{8B9EDB2E-BCBB-40DA-A2C2-FE1A886A9DE9}" dt="2022-05-10T16:08:53.396" v="24" actId="20577"/>
        <pc:sldMkLst>
          <pc:docMk/>
          <pc:sldMk cId="1152154647" sldId="260"/>
        </pc:sldMkLst>
        <pc:spChg chg="mod">
          <ac:chgData name="Shannon Sheridan" userId="251dae4d-defd-4a25-97bc-d17e7e16fcdc" providerId="ADAL" clId="{8B9EDB2E-BCBB-40DA-A2C2-FE1A886A9DE9}" dt="2022-05-10T16:08:53.396" v="24" actId="20577"/>
          <ac:spMkLst>
            <pc:docMk/>
            <pc:sldMk cId="1152154647" sldId="260"/>
            <ac:spMk id="2" creationId="{8BDFD0D9-1CAC-4FBD-8120-CBD5A07EB995}"/>
          </ac:spMkLst>
        </pc:spChg>
      </pc:sldChg>
      <pc:sldChg chg="modSp mod">
        <pc:chgData name="Shannon Sheridan" userId="251dae4d-defd-4a25-97bc-d17e7e16fcdc" providerId="ADAL" clId="{8B9EDB2E-BCBB-40DA-A2C2-FE1A886A9DE9}" dt="2022-05-10T16:09:43.148" v="68" actId="20577"/>
        <pc:sldMkLst>
          <pc:docMk/>
          <pc:sldMk cId="3300410602" sldId="263"/>
        </pc:sldMkLst>
        <pc:spChg chg="mod">
          <ac:chgData name="Shannon Sheridan" userId="251dae4d-defd-4a25-97bc-d17e7e16fcdc" providerId="ADAL" clId="{8B9EDB2E-BCBB-40DA-A2C2-FE1A886A9DE9}" dt="2022-05-10T16:09:06.584" v="41" actId="20577"/>
          <ac:spMkLst>
            <pc:docMk/>
            <pc:sldMk cId="3300410602" sldId="263"/>
            <ac:spMk id="3" creationId="{6D50AF6E-CF6A-429E-A4B2-32D2D767B73B}"/>
          </ac:spMkLst>
        </pc:spChg>
        <pc:spChg chg="mod">
          <ac:chgData name="Shannon Sheridan" userId="251dae4d-defd-4a25-97bc-d17e7e16fcdc" providerId="ADAL" clId="{8B9EDB2E-BCBB-40DA-A2C2-FE1A886A9DE9}" dt="2022-05-10T16:09:43.148" v="68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addSp delSp modSp mod">
        <pc:chgData name="Shannon Sheridan" userId="251dae4d-defd-4a25-97bc-d17e7e16fcdc" providerId="ADAL" clId="{8B9EDB2E-BCBB-40DA-A2C2-FE1A886A9DE9}" dt="2022-05-10T16:10:45.226" v="84" actId="1076"/>
        <pc:sldMkLst>
          <pc:docMk/>
          <pc:sldMk cId="1523139673" sldId="269"/>
        </pc:sldMkLst>
        <pc:spChg chg="del">
          <ac:chgData name="Shannon Sheridan" userId="251dae4d-defd-4a25-97bc-d17e7e16fcdc" providerId="ADAL" clId="{8B9EDB2E-BCBB-40DA-A2C2-FE1A886A9DE9}" dt="2022-05-10T16:10:00.174" v="69" actId="478"/>
          <ac:spMkLst>
            <pc:docMk/>
            <pc:sldMk cId="1523139673" sldId="269"/>
            <ac:spMk id="3" creationId="{6D50AF6E-CF6A-429E-A4B2-32D2D767B73B}"/>
          </ac:spMkLst>
        </pc:spChg>
        <pc:spChg chg="del">
          <ac:chgData name="Shannon Sheridan" userId="251dae4d-defd-4a25-97bc-d17e7e16fcdc" providerId="ADAL" clId="{8B9EDB2E-BCBB-40DA-A2C2-FE1A886A9DE9}" dt="2022-05-10T16:10:03.836" v="70" actId="478"/>
          <ac:spMkLst>
            <pc:docMk/>
            <pc:sldMk cId="1523139673" sldId="269"/>
            <ac:spMk id="4" creationId="{2DEBCC4A-09A3-46FA-94B8-812D5A6C188D}"/>
          </ac:spMkLst>
        </pc:spChg>
        <pc:spChg chg="add del mod">
          <ac:chgData name="Shannon Sheridan" userId="251dae4d-defd-4a25-97bc-d17e7e16fcdc" providerId="ADAL" clId="{8B9EDB2E-BCBB-40DA-A2C2-FE1A886A9DE9}" dt="2022-05-10T16:10:22.185" v="78" actId="478"/>
          <ac:spMkLst>
            <pc:docMk/>
            <pc:sldMk cId="1523139673" sldId="269"/>
            <ac:spMk id="6" creationId="{8451207D-6EC2-4B22-827C-CA82EEB9327F}"/>
          </ac:spMkLst>
        </pc:spChg>
        <pc:spChg chg="del">
          <ac:chgData name="Shannon Sheridan" userId="251dae4d-defd-4a25-97bc-d17e7e16fcdc" providerId="ADAL" clId="{8B9EDB2E-BCBB-40DA-A2C2-FE1A886A9DE9}" dt="2022-05-10T16:10:09.245" v="73" actId="478"/>
          <ac:spMkLst>
            <pc:docMk/>
            <pc:sldMk cId="1523139673" sldId="269"/>
            <ac:spMk id="8" creationId="{4F16F4E0-AEDB-6834-598E-B41861D26634}"/>
          </ac:spMkLst>
        </pc:spChg>
        <pc:spChg chg="add del mod">
          <ac:chgData name="Shannon Sheridan" userId="251dae4d-defd-4a25-97bc-d17e7e16fcdc" providerId="ADAL" clId="{8B9EDB2E-BCBB-40DA-A2C2-FE1A886A9DE9}" dt="2022-05-10T16:10:06.999" v="71" actId="478"/>
          <ac:spMkLst>
            <pc:docMk/>
            <pc:sldMk cId="1523139673" sldId="269"/>
            <ac:spMk id="10" creationId="{4D0BAE62-9656-4CB1-81A8-96165B88E6D5}"/>
          </ac:spMkLst>
        </pc:spChg>
        <pc:spChg chg="add mod">
          <ac:chgData name="Shannon Sheridan" userId="251dae4d-defd-4a25-97bc-d17e7e16fcdc" providerId="ADAL" clId="{8B9EDB2E-BCBB-40DA-A2C2-FE1A886A9DE9}" dt="2022-05-10T16:10:45.226" v="84" actId="1076"/>
          <ac:spMkLst>
            <pc:docMk/>
            <pc:sldMk cId="1523139673" sldId="269"/>
            <ac:spMk id="12" creationId="{2810D800-6E4C-49F9-BC71-B9095404FFAE}"/>
          </ac:spMkLst>
        </pc:spChg>
        <pc:picChg chg="del">
          <ac:chgData name="Shannon Sheridan" userId="251dae4d-defd-4a25-97bc-d17e7e16fcdc" providerId="ADAL" clId="{8B9EDB2E-BCBB-40DA-A2C2-FE1A886A9DE9}" dt="2022-05-10T16:10:07.743" v="72" actId="478"/>
          <ac:picMkLst>
            <pc:docMk/>
            <pc:sldMk cId="1523139673" sldId="269"/>
            <ac:picMk id="7" creationId="{5F728A78-1CC6-4D95-BD3F-50F28BB1828A}"/>
          </ac:picMkLst>
        </pc:picChg>
        <pc:picChg chg="add mod">
          <ac:chgData name="Shannon Sheridan" userId="251dae4d-defd-4a25-97bc-d17e7e16fcdc" providerId="ADAL" clId="{8B9EDB2E-BCBB-40DA-A2C2-FE1A886A9DE9}" dt="2022-05-10T16:10:31.586" v="80" actId="14100"/>
          <ac:picMkLst>
            <pc:docMk/>
            <pc:sldMk cId="1523139673" sldId="269"/>
            <ac:picMk id="11" creationId="{6C0C0272-9C16-4683-A05F-5480A7BFDF48}"/>
          </ac:picMkLst>
        </pc:picChg>
      </pc:sldChg>
      <pc:sldChg chg="del">
        <pc:chgData name="Shannon Sheridan" userId="251dae4d-defd-4a25-97bc-d17e7e16fcdc" providerId="ADAL" clId="{8B9EDB2E-BCBB-40DA-A2C2-FE1A886A9DE9}" dt="2022-05-10T16:10:58.435" v="85" actId="47"/>
        <pc:sldMkLst>
          <pc:docMk/>
          <pc:sldMk cId="567165076" sldId="270"/>
        </pc:sldMkLst>
      </pc:sldChg>
      <pc:sldChg chg="addSp delSp modSp mod">
        <pc:chgData name="Shannon Sheridan" userId="251dae4d-defd-4a25-97bc-d17e7e16fcdc" providerId="ADAL" clId="{8B9EDB2E-BCBB-40DA-A2C2-FE1A886A9DE9}" dt="2022-05-10T16:11:46.840" v="109" actId="20577"/>
        <pc:sldMkLst>
          <pc:docMk/>
          <pc:sldMk cId="3945331627" sldId="271"/>
        </pc:sldMkLst>
        <pc:spChg chg="mod">
          <ac:chgData name="Shannon Sheridan" userId="251dae4d-defd-4a25-97bc-d17e7e16fcdc" providerId="ADAL" clId="{8B9EDB2E-BCBB-40DA-A2C2-FE1A886A9DE9}" dt="2022-05-10T16:11:08.865" v="103" actId="20577"/>
          <ac:spMkLst>
            <pc:docMk/>
            <pc:sldMk cId="3945331627" sldId="271"/>
            <ac:spMk id="3" creationId="{6D50AF6E-CF6A-429E-A4B2-32D2D767B73B}"/>
          </ac:spMkLst>
        </pc:spChg>
        <pc:spChg chg="mod">
          <ac:chgData name="Shannon Sheridan" userId="251dae4d-defd-4a25-97bc-d17e7e16fcdc" providerId="ADAL" clId="{8B9EDB2E-BCBB-40DA-A2C2-FE1A886A9DE9}" dt="2022-05-10T16:11:46.840" v="109" actId="20577"/>
          <ac:spMkLst>
            <pc:docMk/>
            <pc:sldMk cId="3945331627" sldId="271"/>
            <ac:spMk id="4" creationId="{2DEBCC4A-09A3-46FA-94B8-812D5A6C188D}"/>
          </ac:spMkLst>
        </pc:spChg>
        <pc:spChg chg="del">
          <ac:chgData name="Shannon Sheridan" userId="251dae4d-defd-4a25-97bc-d17e7e16fcdc" providerId="ADAL" clId="{8B9EDB2E-BCBB-40DA-A2C2-FE1A886A9DE9}" dt="2022-05-10T16:11:03.839" v="88" actId="478"/>
          <ac:spMkLst>
            <pc:docMk/>
            <pc:sldMk cId="3945331627" sldId="271"/>
            <ac:spMk id="14" creationId="{4BF2B906-AD34-4AF7-AF1C-8235CBBDE720}"/>
          </ac:spMkLst>
        </pc:spChg>
        <pc:picChg chg="del">
          <ac:chgData name="Shannon Sheridan" userId="251dae4d-defd-4a25-97bc-d17e7e16fcdc" providerId="ADAL" clId="{8B9EDB2E-BCBB-40DA-A2C2-FE1A886A9DE9}" dt="2022-05-10T16:11:02.847" v="86" actId="478"/>
          <ac:picMkLst>
            <pc:docMk/>
            <pc:sldMk cId="3945331627" sldId="271"/>
            <ac:picMk id="7" creationId="{63B6215E-15D9-45F3-9A98-8E1565FAB551}"/>
          </ac:picMkLst>
        </pc:picChg>
        <pc:picChg chg="add mod">
          <ac:chgData name="Shannon Sheridan" userId="251dae4d-defd-4a25-97bc-d17e7e16fcdc" providerId="ADAL" clId="{8B9EDB2E-BCBB-40DA-A2C2-FE1A886A9DE9}" dt="2022-05-10T16:11:15.171" v="104"/>
          <ac:picMkLst>
            <pc:docMk/>
            <pc:sldMk cId="3945331627" sldId="271"/>
            <ac:picMk id="8" creationId="{33464F60-711C-4C78-A599-0CDA3C713FF8}"/>
          </ac:picMkLst>
        </pc:picChg>
        <pc:picChg chg="del">
          <ac:chgData name="Shannon Sheridan" userId="251dae4d-defd-4a25-97bc-d17e7e16fcdc" providerId="ADAL" clId="{8B9EDB2E-BCBB-40DA-A2C2-FE1A886A9DE9}" dt="2022-05-10T16:11:03.399" v="87" actId="478"/>
          <ac:picMkLst>
            <pc:docMk/>
            <pc:sldMk cId="3945331627" sldId="271"/>
            <ac:picMk id="13" creationId="{62973BB4-6773-4144-A7BD-CBD168E77D88}"/>
          </ac:picMkLst>
        </pc:picChg>
      </pc:sldChg>
      <pc:sldChg chg="modSp mod">
        <pc:chgData name="Shannon Sheridan" userId="251dae4d-defd-4a25-97bc-d17e7e16fcdc" providerId="ADAL" clId="{8B9EDB2E-BCBB-40DA-A2C2-FE1A886A9DE9}" dt="2022-05-10T16:12:57.606" v="168" actId="20577"/>
        <pc:sldMkLst>
          <pc:docMk/>
          <pc:sldMk cId="2261302875" sldId="272"/>
        </pc:sldMkLst>
        <pc:spChg chg="mod">
          <ac:chgData name="Shannon Sheridan" userId="251dae4d-defd-4a25-97bc-d17e7e16fcdc" providerId="ADAL" clId="{8B9EDB2E-BCBB-40DA-A2C2-FE1A886A9DE9}" dt="2022-05-10T16:12:10.179" v="137" actId="20577"/>
          <ac:spMkLst>
            <pc:docMk/>
            <pc:sldMk cId="2261302875" sldId="272"/>
            <ac:spMk id="3" creationId="{6D50AF6E-CF6A-429E-A4B2-32D2D767B73B}"/>
          </ac:spMkLst>
        </pc:spChg>
        <pc:spChg chg="mod">
          <ac:chgData name="Shannon Sheridan" userId="251dae4d-defd-4a25-97bc-d17e7e16fcdc" providerId="ADAL" clId="{8B9EDB2E-BCBB-40DA-A2C2-FE1A886A9DE9}" dt="2022-05-10T16:12:57.606" v="168" actId="20577"/>
          <ac:spMkLst>
            <pc:docMk/>
            <pc:sldMk cId="2261302875" sldId="272"/>
            <ac:spMk id="4" creationId="{2DEBCC4A-09A3-46FA-94B8-812D5A6C18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27,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ECCD5F-66DD-AF4E-8AD2-0E0990075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A4E210-0245-6847-B3FC-58ABC81C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08EB-5858-8844-A2E9-D5F7294B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908340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1A0-0775-8644-8D1C-33EE4C8F8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C4284-7EA4-1B49-A93C-0650F3CF0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58F0-28E6-4F45-A43E-CB774967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1FC3D-5BC0-C14A-85DA-3A4A24E1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84F5-FEBE-7743-9E56-3912A902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0A84-F41E-B144-84CE-2A94FFC4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2743199"/>
            <a:ext cx="4767943" cy="3180945"/>
          </a:xfrm>
        </p:spPr>
        <p:txBody>
          <a:bodyPr anchor="ctr"/>
          <a:lstStyle/>
          <a:p>
            <a:pPr algn="ctr"/>
            <a:r>
              <a:rPr lang="en-US" dirty="0"/>
              <a:t>Choosing a Dataset License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 common 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with your sponsor or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Public Domain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discipline-specific 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license allows a wide audience and range of uses?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022868-3E1D-4B47-A422-CC7DEC6FFF02}"/>
              </a:ext>
            </a:extLst>
          </p:cNvPr>
          <p:cNvSpPr txBox="1">
            <a:spLocks/>
          </p:cNvSpPr>
          <p:nvPr/>
        </p:nvSpPr>
        <p:spPr>
          <a:xfrm>
            <a:off x="12042843" y="7802033"/>
            <a:ext cx="1951453" cy="334432"/>
          </a:xfrm>
          <a:prstGeom prst="rect">
            <a:avLst/>
          </a:prstGeom>
        </p:spPr>
        <p:txBody>
          <a:bodyPr lIns="0" t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*at a MINIMUM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4" descr="Choosing a Creative Commons Licence for your resource – Open.Ed">
            <a:extLst>
              <a:ext uri="{FF2B5EF4-FFF2-40B4-BE49-F238E27FC236}">
                <a16:creationId xmlns:a16="http://schemas.microsoft.com/office/drawing/2014/main" id="{6C0C0272-9C16-4683-A05F-5480A7BF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87" y="-153527"/>
            <a:ext cx="11973671" cy="85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810D800-6E4C-49F9-BC71-B9095404F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927" y="7915233"/>
            <a:ext cx="7042826" cy="457200"/>
          </a:xfrm>
        </p:spPr>
        <p:txBody>
          <a:bodyPr/>
          <a:lstStyle/>
          <a:p>
            <a:r>
              <a:rPr lang="en-US" sz="1200" dirty="0">
                <a:latin typeface="Nixie One" panose="020B0604020202020204" charset="0"/>
              </a:rPr>
              <a:t>https://open.ed.ac.uk/how-to-guides/choosing-a-creative-commons-licence-for-your-resource/</a:t>
            </a:r>
          </a:p>
        </p:txBody>
      </p:sp>
    </p:spTree>
    <p:extLst>
      <p:ext uri="{BB962C8B-B14F-4D97-AF65-F5344CB8AC3E}">
        <p14:creationId xmlns:p14="http://schemas.microsoft.com/office/powerpoint/2010/main" val="15231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858000" cy="5486401"/>
          </a:xfrm>
        </p:spPr>
        <p:txBody>
          <a:bodyPr/>
          <a:lstStyle/>
          <a:p>
            <a:r>
              <a:rPr lang="en-US" dirty="0"/>
              <a:t>A few options</a:t>
            </a:r>
          </a:p>
          <a:p>
            <a:pPr lvl="1"/>
            <a:r>
              <a:rPr lang="en-US" dirty="0"/>
              <a:t>CC0</a:t>
            </a:r>
          </a:p>
          <a:p>
            <a:pPr lvl="1"/>
            <a:r>
              <a:rPr lang="en-US" dirty="0"/>
              <a:t>Public Domain Dedication and License</a:t>
            </a:r>
          </a:p>
          <a:p>
            <a:r>
              <a:rPr lang="en-US" dirty="0"/>
              <a:t>Why use the public domain?</a:t>
            </a:r>
          </a:p>
          <a:p>
            <a:pPr lvl="1"/>
            <a:r>
              <a:rPr lang="en-US" dirty="0"/>
              <a:t>Prevents attribution stacking</a:t>
            </a:r>
          </a:p>
          <a:p>
            <a:pPr lvl="1"/>
            <a:r>
              <a:rPr lang="en-US" dirty="0"/>
              <a:t>Can still receive attribution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64F60-711C-4C78-A599-0CDA3C71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21" y="2859932"/>
            <a:ext cx="5829690" cy="20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license in MSD-LIVE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72444" y="2520246"/>
            <a:ext cx="4876800" cy="4399845"/>
          </a:xfrm>
        </p:spPr>
        <p:txBody>
          <a:bodyPr/>
          <a:lstStyle/>
          <a:p>
            <a:r>
              <a:rPr lang="en-US" dirty="0"/>
              <a:t>Licenses are an optional metadata field in MSD-LIVE</a:t>
            </a:r>
          </a:p>
          <a:p>
            <a:r>
              <a:rPr lang="en-US" dirty="0"/>
              <a:t>You can choose from a standard list of common data and software licenses</a:t>
            </a:r>
          </a:p>
          <a:p>
            <a:r>
              <a:rPr lang="en-US" dirty="0"/>
              <a:t>You can also create your own custom license if you have specific criteria to meet for your university or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5068C-42F8-1A17-EBBA-41AB07AF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653" y="2170289"/>
            <a:ext cx="8497381" cy="1504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426F4-F4A3-F704-B50B-03B2E374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766" y="4412223"/>
            <a:ext cx="5415155" cy="3113143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629EB326-BD2F-B0A4-24A0-CD0B5745E2CC}"/>
              </a:ext>
            </a:extLst>
          </p:cNvPr>
          <p:cNvSpPr/>
          <p:nvPr/>
        </p:nvSpPr>
        <p:spPr>
          <a:xfrm>
            <a:off x="10068424" y="3674813"/>
            <a:ext cx="505839" cy="6501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57" y="2793121"/>
            <a:ext cx="4767943" cy="2907288"/>
          </a:xfrm>
        </p:spPr>
        <p:txBody>
          <a:bodyPr anchor="ctr"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4000" dirty="0" err="1"/>
              <a:t>help@msdlive.org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193</TotalTime>
  <Words>137</Words>
  <Application>Microsoft Macintosh PowerPoint</Application>
  <PresentationFormat>Custom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Nixie One</vt:lpstr>
      <vt:lpstr>Wingdings</vt:lpstr>
      <vt:lpstr>PNNL_Option_4</vt:lpstr>
      <vt:lpstr>Choosing a Dataset License</vt:lpstr>
      <vt:lpstr>Picking a license</vt:lpstr>
      <vt:lpstr>PowerPoint Presentation</vt:lpstr>
      <vt:lpstr>Public Domain</vt:lpstr>
      <vt:lpstr>Adding a license in MSD-LIVE</vt:lpstr>
      <vt:lpstr>Questions?  help@msdlive.org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Burleyson, Casey D</cp:lastModifiedBy>
  <cp:revision>8</cp:revision>
  <dcterms:created xsi:type="dcterms:W3CDTF">2021-08-09T13:43:48Z</dcterms:created>
  <dcterms:modified xsi:type="dcterms:W3CDTF">2022-05-27T22:14:07Z</dcterms:modified>
</cp:coreProperties>
</file>